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47cf64f403_0_5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안녕하세요 발표를 맡게된 김한규 인턴이라고 합니다 반갑습니다</a:t>
            </a:r>
            <a:endParaRPr/>
          </a:p>
        </p:txBody>
      </p:sp>
      <p:sp>
        <p:nvSpPr>
          <p:cNvPr id="130" name="Google Shape;130;g147cf64f403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5da6ed107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ko">
                <a:solidFill>
                  <a:schemeClr val="dk1"/>
                </a:solidFill>
              </a:rPr>
              <a:t>HSV필터로 노란색만 검출하더라도 횡단보도 등 방해할수있는 요소가 많은데 필요없는 부분은 과감히 인식하지 않겠다는 방식으로 ROI가 있습니다. Region of Interest의 약자로 우리에게 필요한 정보만 얻겠다는 뜻입니다.</a:t>
            </a:r>
            <a:endParaRPr/>
          </a:p>
        </p:txBody>
      </p:sp>
      <p:sp>
        <p:nvSpPr>
          <p:cNvPr id="261" name="Google Shape;261;g145da6ed107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45da6ed107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ko">
                <a:solidFill>
                  <a:schemeClr val="dk1"/>
                </a:solidFill>
              </a:rPr>
              <a:t>hough transform 입니다. 경계선을 찾아내어 선을 인식하는 방법입니다. 곡선은 검출이 불가능하다는 단점이 있습니다. 그리고 보시는바와같이 수평선도 검출하는등 노이즈에 취약하다는 단점이 있습니다.</a:t>
            </a:r>
            <a:endParaRPr/>
          </a:p>
        </p:txBody>
      </p:sp>
      <p:sp>
        <p:nvSpPr>
          <p:cNvPr id="281" name="Google Shape;281;g145da6ed107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5da6ed107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ko"/>
              <a:t>Sliding Window 방식을 적용하면 차선이 있는 좌표에 값을 쌓아올려 histogram표로 나타내서 선을 검출한뒤 부분 별로 window를 적용해 좌표값을 추출하여 기울기를 얻어내는데 쓸수있습니다. 아래 터미널 창에 보이는 값들은 기울기들이 각각 나온것이고 이를 평균값을 사용해서 제어를 하고있습니다.</a:t>
            </a:r>
            <a:endParaRPr/>
          </a:p>
        </p:txBody>
      </p:sp>
      <p:sp>
        <p:nvSpPr>
          <p:cNvPr id="294" name="Google Shape;294;g145da6ed107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45da6ed107_2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ko">
                <a:solidFill>
                  <a:schemeClr val="dk1"/>
                </a:solidFill>
              </a:rPr>
              <a:t>최종 성과물 발표입니다. </a:t>
            </a:r>
            <a:endParaRPr/>
          </a:p>
        </p:txBody>
      </p:sp>
      <p:sp>
        <p:nvSpPr>
          <p:cNvPr id="310" name="Google Shape;310;g145da6ed107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45da6ed107_0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ko">
                <a:solidFill>
                  <a:schemeClr val="dk1"/>
                </a:solidFill>
              </a:rPr>
              <a:t>리모상에서 보여지는 화면입니다.</a:t>
            </a:r>
            <a:endParaRPr>
              <a:solidFill>
                <a:schemeClr val="dk1"/>
              </a:solidFill>
            </a:endParaRPr>
          </a:p>
          <a:p>
            <a:pPr indent="0" lvl="0" marL="0" rtl="0" algn="l">
              <a:spcBef>
                <a:spcPts val="0"/>
              </a:spcBef>
              <a:spcAft>
                <a:spcPts val="0"/>
              </a:spcAft>
              <a:buSzPts val="1400"/>
              <a:buNone/>
            </a:pPr>
            <a:r>
              <a:rPr lang="ko">
                <a:solidFill>
                  <a:schemeClr val="dk1"/>
                </a:solidFill>
              </a:rPr>
              <a:t>먼저 왼쪽은 저희가 커맨드를 입력하는 터미널 창이고, 오른쪽은 리모의 카메라에서 보이는 관점입니다.</a:t>
            </a:r>
            <a:endParaRPr>
              <a:solidFill>
                <a:schemeClr val="dk1"/>
              </a:solidFill>
            </a:endParaRPr>
          </a:p>
          <a:p>
            <a:pPr indent="0" lvl="0" marL="0" rtl="0" algn="l">
              <a:spcBef>
                <a:spcPts val="0"/>
              </a:spcBef>
              <a:spcAft>
                <a:spcPts val="0"/>
              </a:spcAft>
              <a:buSzPts val="1400"/>
              <a:buNone/>
            </a:pPr>
            <a:r>
              <a:rPr lang="ko">
                <a:solidFill>
                  <a:schemeClr val="dk1"/>
                </a:solidFill>
              </a:rPr>
              <a:t>뒤에서 조금 더 자세히 설명하겠습니다</a:t>
            </a:r>
            <a:endParaRPr/>
          </a:p>
        </p:txBody>
      </p:sp>
      <p:sp>
        <p:nvSpPr>
          <p:cNvPr id="318" name="Google Shape;318;g145da6ed107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45da6ed107_0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ko">
                <a:solidFill>
                  <a:schemeClr val="dk1"/>
                </a:solidFill>
              </a:rPr>
              <a:t>먼저 왼쪽을 보시면 카메라와 리모제어값을 받아서 limo를 이동시키기 위해서 각각의 파일을 런치해줍니다. 이후 저희가 만든 다음 코드를 실행하면 사용이 가능합니다.</a:t>
            </a:r>
            <a:endParaRPr>
              <a:solidFill>
                <a:schemeClr val="dk1"/>
              </a:solidFill>
            </a:endParaRPr>
          </a:p>
          <a:p>
            <a:pPr indent="0" lvl="0" marL="0" rtl="0" algn="l">
              <a:spcBef>
                <a:spcPts val="0"/>
              </a:spcBef>
              <a:spcAft>
                <a:spcPts val="0"/>
              </a:spcAft>
              <a:buSzPts val="1400"/>
              <a:buNone/>
            </a:pPr>
            <a:r>
              <a:t/>
            </a:r>
            <a:endParaRPr>
              <a:solidFill>
                <a:schemeClr val="dk1"/>
              </a:solidFill>
            </a:endParaRPr>
          </a:p>
          <a:p>
            <a:pPr indent="0" lvl="0" marL="0" rtl="0" algn="l">
              <a:spcBef>
                <a:spcPts val="0"/>
              </a:spcBef>
              <a:spcAft>
                <a:spcPts val="0"/>
              </a:spcAft>
              <a:buSzPts val="1400"/>
              <a:buNone/>
            </a:pPr>
            <a:r>
              <a:rPr lang="ko">
                <a:solidFill>
                  <a:schemeClr val="dk1"/>
                </a:solidFill>
              </a:rPr>
              <a:t>저희는 보시다싶이 위에서 보는 perpective transform을 사용하지않았고 실시간으로 연산이 가능하기 때문에</a:t>
            </a:r>
            <a:endParaRPr>
              <a:solidFill>
                <a:schemeClr val="dk1"/>
              </a:solidFill>
            </a:endParaRPr>
          </a:p>
          <a:p>
            <a:pPr indent="0" lvl="0" marL="0" rtl="0" algn="l">
              <a:spcBef>
                <a:spcPts val="0"/>
              </a:spcBef>
              <a:spcAft>
                <a:spcPts val="0"/>
              </a:spcAft>
              <a:buSzPts val="1400"/>
              <a:buNone/>
            </a:pPr>
            <a:r>
              <a:rPr lang="ko">
                <a:solidFill>
                  <a:schemeClr val="dk1"/>
                </a:solidFill>
              </a:rPr>
              <a:t>멀리있는 값에 대한 값을 예측할 필요가 없어</a:t>
            </a:r>
            <a:endParaRPr>
              <a:solidFill>
                <a:schemeClr val="dk1"/>
              </a:solidFill>
            </a:endParaRPr>
          </a:p>
          <a:p>
            <a:pPr indent="0" lvl="0" marL="0" rtl="0" algn="l">
              <a:spcBef>
                <a:spcPts val="0"/>
              </a:spcBef>
              <a:spcAft>
                <a:spcPts val="0"/>
              </a:spcAft>
              <a:buSzPts val="1400"/>
              <a:buNone/>
            </a:pPr>
            <a:r>
              <a:rPr lang="ko">
                <a:solidFill>
                  <a:schemeClr val="dk1"/>
                </a:solidFill>
              </a:rPr>
              <a:t>눈앞의 이미지만을 추출하여 기울기, 무게중심점을 찾을 수 있도록 전처리 과정을 밟았고 아래 화면에서 눈으로 확인이 가능하십니다</a:t>
            </a:r>
            <a:endParaRPr>
              <a:solidFill>
                <a:schemeClr val="dk1"/>
              </a:solidFill>
            </a:endParaRPr>
          </a:p>
        </p:txBody>
      </p:sp>
      <p:sp>
        <p:nvSpPr>
          <p:cNvPr id="326" name="Google Shape;326;g145da6ed107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45da6ed107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ko">
                <a:solidFill>
                  <a:schemeClr val="dk1"/>
                </a:solidFill>
              </a:rPr>
              <a:t>무게중심점을 기반으로 한 제어의 모습입니다. 무게중심점 기반 제어에서는 비교적 기준점 가까이서, 끊어서 가는듯한 느낌을 받는데 이는 프레임이 낮고 그에대한 피드백이 강하게 작용해서 각속도값을 크게 주기 때문입니다</a:t>
            </a:r>
            <a:endParaRPr>
              <a:solidFill>
                <a:schemeClr val="dk1"/>
              </a:solidFill>
            </a:endParaRPr>
          </a:p>
        </p:txBody>
      </p:sp>
      <p:sp>
        <p:nvSpPr>
          <p:cNvPr id="342" name="Google Shape;342;g145da6ed107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45da6ed107_0_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ko">
                <a:solidFill>
                  <a:schemeClr val="dk1"/>
                </a:solidFill>
              </a:rPr>
              <a:t>이번에는 </a:t>
            </a:r>
            <a:r>
              <a:rPr lang="ko">
                <a:solidFill>
                  <a:schemeClr val="dk1"/>
                </a:solidFill>
              </a:rPr>
              <a:t>선 기울기를 기반으로 한 제어의 모습입니다. 기준선 멀리서 도는듯한 느낌과 부드러운 느낌을 받습니다.</a:t>
            </a:r>
            <a:endParaRPr>
              <a:solidFill>
                <a:schemeClr val="dk1"/>
              </a:solidFill>
            </a:endParaRPr>
          </a:p>
          <a:p>
            <a:pPr indent="0" lvl="0" marL="0" rtl="0" algn="l">
              <a:spcBef>
                <a:spcPts val="0"/>
              </a:spcBef>
              <a:spcAft>
                <a:spcPts val="0"/>
              </a:spcAft>
              <a:buSzPts val="1400"/>
              <a:buNone/>
            </a:pPr>
            <a:r>
              <a:rPr lang="ko">
                <a:solidFill>
                  <a:schemeClr val="dk1"/>
                </a:solidFill>
              </a:rPr>
              <a:t>이는 프레임이 높아 피드백이 그때그때 작게 적용되어 피드백이 강력하게 적용되지않아서 그렇고</a:t>
            </a:r>
            <a:endParaRPr>
              <a:solidFill>
                <a:schemeClr val="dk1"/>
              </a:solidFill>
            </a:endParaRPr>
          </a:p>
          <a:p>
            <a:pPr indent="0" lvl="0" marL="0" rtl="0" algn="l">
              <a:spcBef>
                <a:spcPts val="0"/>
              </a:spcBef>
              <a:spcAft>
                <a:spcPts val="0"/>
              </a:spcAft>
              <a:buSzPts val="1400"/>
              <a:buNone/>
            </a:pPr>
            <a:r>
              <a:rPr lang="ko">
                <a:solidFill>
                  <a:schemeClr val="dk1"/>
                </a:solidFill>
              </a:rPr>
              <a:t>부드럽게 제어가 되는것도 각속도의 변화가 미세하게 바로바로 조정되기 때문입니다.</a:t>
            </a:r>
            <a:endParaRPr>
              <a:solidFill>
                <a:schemeClr val="dk1"/>
              </a:solidFill>
            </a:endParaRPr>
          </a:p>
        </p:txBody>
      </p:sp>
      <p:sp>
        <p:nvSpPr>
          <p:cNvPr id="353" name="Google Shape;353;g145da6ed107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e2c8b5c9c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ko">
                <a:solidFill>
                  <a:schemeClr val="dk1"/>
                </a:solidFill>
              </a:rPr>
              <a:t>추가적으로 기능을 구현한 LIDAR 동적 장애물 대응입니다. 다른분들은 보통 어떤 각도내의 범위를 고려하는지를 보기 위해서 configuration파일을 확인했고 코드를 제 코드에 맞춰 변형시킨후 적용하였습니다.</a:t>
            </a:r>
            <a:endParaRPr>
              <a:solidFill>
                <a:schemeClr val="dk1"/>
              </a:solidFill>
            </a:endParaRPr>
          </a:p>
        </p:txBody>
      </p:sp>
      <p:sp>
        <p:nvSpPr>
          <p:cNvPr id="364" name="Google Shape;364;gfe2c8b5c9c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48146cb3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48146cb3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7cf64f403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저희가 발표할 내용은 프로젝트 개요, 기술 개요, 최종 성과순입니다.</a:t>
            </a:r>
            <a:endParaRPr/>
          </a:p>
        </p:txBody>
      </p:sp>
      <p:sp>
        <p:nvSpPr>
          <p:cNvPr id="138" name="Google Shape;138;g147cf64f403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47cf64f403_1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코드 리뷰</a:t>
            </a:r>
            <a:endParaRPr/>
          </a:p>
        </p:txBody>
      </p:sp>
      <p:sp>
        <p:nvSpPr>
          <p:cNvPr id="382" name="Google Shape;382;g147cf64f403_1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47cf64f403_1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질문받는 시간 갖도록 하겠습니다.</a:t>
            </a:r>
            <a:endParaRPr/>
          </a:p>
        </p:txBody>
      </p:sp>
      <p:sp>
        <p:nvSpPr>
          <p:cNvPr id="388" name="Google Shape;388;g147cf64f403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45da6ed107_0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발표 들어주셔서 감사합니다</a:t>
            </a:r>
            <a:endParaRPr/>
          </a:p>
        </p:txBody>
      </p:sp>
      <p:sp>
        <p:nvSpPr>
          <p:cNvPr id="395" name="Google Shape;395;g145da6ed107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47cf64f403_0_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끝</a:t>
            </a:r>
            <a:endParaRPr/>
          </a:p>
        </p:txBody>
      </p:sp>
      <p:sp>
        <p:nvSpPr>
          <p:cNvPr id="401" name="Google Shape;401;g147cf64f403_0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7cf64f403_0_3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먼저 프로젝트 개요입니다</a:t>
            </a:r>
            <a:endParaRPr/>
          </a:p>
        </p:txBody>
      </p:sp>
      <p:sp>
        <p:nvSpPr>
          <p:cNvPr id="146" name="Google Shape;146;g147cf64f403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47cf64f403_0_7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저희가 이번에 맡은 프로젝트는 LIMO를 사용한 자율주행 프로젝트입니다.</a:t>
            </a:r>
            <a:endParaRPr/>
          </a:p>
          <a:p>
            <a:pPr indent="0" lvl="0" marL="0" rtl="0" algn="l">
              <a:lnSpc>
                <a:spcPct val="100000"/>
              </a:lnSpc>
              <a:spcBef>
                <a:spcPts val="0"/>
              </a:spcBef>
              <a:spcAft>
                <a:spcPts val="0"/>
              </a:spcAft>
              <a:buSzPts val="1400"/>
              <a:buNone/>
            </a:pPr>
            <a:r>
              <a:rPr lang="ko"/>
              <a:t>참여인원은 총 4명으로 전자전기공학부 2명과 기계공학과 1명, 컴퓨터 공학과 한명이고</a:t>
            </a:r>
            <a:endParaRPr/>
          </a:p>
          <a:p>
            <a:pPr indent="0" lvl="0" marL="0" rtl="0" algn="l">
              <a:lnSpc>
                <a:spcPct val="100000"/>
              </a:lnSpc>
              <a:spcBef>
                <a:spcPts val="0"/>
              </a:spcBef>
              <a:spcAft>
                <a:spcPts val="0"/>
              </a:spcAft>
              <a:buSzPts val="1400"/>
              <a:buNone/>
            </a:pPr>
            <a:r>
              <a:rPr lang="ko"/>
              <a:t>총 개발기간은 9일정도 걸렸습니다</a:t>
            </a:r>
            <a:endParaRPr/>
          </a:p>
          <a:p>
            <a:pPr indent="0" lvl="0" marL="0" rtl="0" algn="l">
              <a:lnSpc>
                <a:spcPct val="100000"/>
              </a:lnSpc>
              <a:spcBef>
                <a:spcPts val="0"/>
              </a:spcBef>
              <a:spcAft>
                <a:spcPts val="0"/>
              </a:spcAft>
              <a:buSzPts val="1400"/>
              <a:buNone/>
            </a:pPr>
            <a:r>
              <a:rPr lang="ko"/>
              <a:t>사용한 로봇은 LIMO입니다</a:t>
            </a:r>
            <a:endParaRPr/>
          </a:p>
        </p:txBody>
      </p:sp>
      <p:sp>
        <p:nvSpPr>
          <p:cNvPr id="156" name="Google Shape;156;g147cf64f403_0_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7cf64f403_0_7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구성은 전처리, 차선검출, 제어 순입니다.</a:t>
            </a:r>
            <a:endParaRPr/>
          </a:p>
          <a:p>
            <a:pPr indent="0" lvl="0" marL="0" rtl="0" algn="l">
              <a:lnSpc>
                <a:spcPct val="100000"/>
              </a:lnSpc>
              <a:spcBef>
                <a:spcPts val="0"/>
              </a:spcBef>
              <a:spcAft>
                <a:spcPts val="0"/>
              </a:spcAft>
              <a:buSzPts val="1400"/>
              <a:buNone/>
            </a:pPr>
            <a:r>
              <a:rPr lang="ko"/>
              <a:t>이번 프로젝트를 하면서 필요한 역량에는 이미지 전처리를 위한 opencv와 numpy 라이브러리에 대한 이해도와 제어를 위한 python, ros 활용도가 필요하였습니다</a:t>
            </a:r>
            <a:endParaRPr/>
          </a:p>
        </p:txBody>
      </p:sp>
      <p:sp>
        <p:nvSpPr>
          <p:cNvPr id="181" name="Google Shape;181;g147cf64f403_0_7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7cf64f403_0_7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다음은 자율주행의 기술에 대한 소개를 해드리려고 합니다.</a:t>
            </a:r>
            <a:endParaRPr/>
          </a:p>
        </p:txBody>
      </p:sp>
      <p:sp>
        <p:nvSpPr>
          <p:cNvPr id="206" name="Google Shape;206;g147cf64f403_0_7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5da6ed107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ko">
                <a:solidFill>
                  <a:schemeClr val="dk1"/>
                </a:solidFill>
              </a:rPr>
              <a:t>자율주행의 머리부분에 해당되는 이미지 전처리 부분입니다.</a:t>
            </a:r>
            <a:endParaRPr>
              <a:solidFill>
                <a:schemeClr val="dk1"/>
              </a:solidFill>
            </a:endParaRPr>
          </a:p>
          <a:p>
            <a:pPr indent="0" lvl="0" marL="0" rtl="0" algn="l">
              <a:spcBef>
                <a:spcPts val="0"/>
              </a:spcBef>
              <a:spcAft>
                <a:spcPts val="0"/>
              </a:spcAft>
              <a:buSzPts val="1400"/>
              <a:buNone/>
            </a:pPr>
            <a:r>
              <a:rPr lang="ko">
                <a:solidFill>
                  <a:schemeClr val="dk1"/>
                </a:solidFill>
              </a:rPr>
              <a:t>자동차 앞에 카메라를 두고 카메라의 입장에서 보면 원근법에 따른 이미지가 보이는데 </a:t>
            </a:r>
            <a:endParaRPr>
              <a:solidFill>
                <a:schemeClr val="dk1"/>
              </a:solidFill>
            </a:endParaRPr>
          </a:p>
          <a:p>
            <a:pPr indent="0" lvl="0" marL="0" rtl="0" algn="l">
              <a:spcBef>
                <a:spcPts val="0"/>
              </a:spcBef>
              <a:spcAft>
                <a:spcPts val="0"/>
              </a:spcAft>
              <a:buSzPts val="1400"/>
              <a:buNone/>
            </a:pPr>
            <a:r>
              <a:rPr lang="ko">
                <a:solidFill>
                  <a:schemeClr val="dk1"/>
                </a:solidFill>
              </a:rPr>
              <a:t>perspective transform 은 관점을 변환시켜 (이미지를 변환시켜) 위에서 바라보는 것으로 바꾸는 역할입니다. 제어를 할때 더욱 간편해지고 정밀하게 다룰수있습니다.</a:t>
            </a:r>
            <a:endParaRPr>
              <a:solidFill>
                <a:schemeClr val="dk1"/>
              </a:solidFill>
            </a:endParaRPr>
          </a:p>
          <a:p>
            <a:pPr indent="0" lvl="0" marL="0" rtl="0" algn="l">
              <a:spcBef>
                <a:spcPts val="0"/>
              </a:spcBef>
              <a:spcAft>
                <a:spcPts val="0"/>
              </a:spcAft>
              <a:buSzPts val="1400"/>
              <a:buNone/>
            </a:pPr>
            <a:r>
              <a:rPr lang="ko">
                <a:solidFill>
                  <a:schemeClr val="dk1"/>
                </a:solidFill>
              </a:rPr>
              <a:t>하지만 이 기능은 전환이 느려 딜레이를 발생시켜 포함시키지 않은채 전처리 과정을 밟았습니다</a:t>
            </a:r>
            <a:endParaRPr>
              <a:solidFill>
                <a:schemeClr val="dk1"/>
              </a:solidFill>
            </a:endParaRPr>
          </a:p>
        </p:txBody>
      </p:sp>
      <p:sp>
        <p:nvSpPr>
          <p:cNvPr id="214" name="Google Shape;214;g145da6ed107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45da6ed107_2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ko">
                <a:solidFill>
                  <a:schemeClr val="dk1"/>
                </a:solidFill>
              </a:rPr>
              <a:t>그레이 스케일로 검은 도로위의 하얀 차선을 검출하는 방법입니다. 기준점을 정하고 밝기가 일정 수준 이상이면 아예 흰색으로 바꾸고 일정수준 이하이면 검은색으로 변환하는 기법을 사용해 라인을 검출하려했습니다. 빛반사등 노이즈에 취약하여 선택하지 않았습니다.</a:t>
            </a:r>
            <a:endParaRPr>
              <a:solidFill>
                <a:schemeClr val="dk1"/>
              </a:solidFill>
            </a:endParaRPr>
          </a:p>
        </p:txBody>
      </p:sp>
      <p:sp>
        <p:nvSpPr>
          <p:cNvPr id="230" name="Google Shape;230;g145da6ed107_2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47cf64f403_0_9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ko">
                <a:solidFill>
                  <a:schemeClr val="dk1"/>
                </a:solidFill>
              </a:rPr>
              <a:t>저희가 사용한 기법은 </a:t>
            </a:r>
            <a:r>
              <a:rPr lang="ko">
                <a:solidFill>
                  <a:schemeClr val="dk1"/>
                </a:solidFill>
              </a:rPr>
              <a:t>HSV필터입니다. 거의 원색에 가까운 노란색만을 검출하기위해서 HSV필터를 사용했습니다. 채도의 강약을 범위내에서만 검출해내는 필터를 적용할수있습니다. 실제 중앙선이 1차선에서 왼쪽에 있기때문에 이렇게 하였습니다.</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242" name="Google Shape;242;g147cf64f403_0_9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작성자">
  <p:cSld name="제목 및 작성자">
    <p:spTree>
      <p:nvGrpSpPr>
        <p:cNvPr id="50" name="Shape 50"/>
        <p:cNvGrpSpPr/>
        <p:nvPr/>
      </p:nvGrpSpPr>
      <p:grpSpPr>
        <a:xfrm>
          <a:off x="0" y="0"/>
          <a:ext cx="0" cy="0"/>
          <a:chOff x="0" y="0"/>
          <a:chExt cx="0" cy="0"/>
        </a:xfrm>
      </p:grpSpPr>
      <p:sp>
        <p:nvSpPr>
          <p:cNvPr id="51" name="Google Shape;51;p13"/>
          <p:cNvSpPr/>
          <p:nvPr/>
        </p:nvSpPr>
        <p:spPr>
          <a:xfrm>
            <a:off x="4" y="1451978"/>
            <a:ext cx="9144000" cy="2531700"/>
          </a:xfrm>
          <a:prstGeom prst="rect">
            <a:avLst/>
          </a:prstGeom>
          <a:solidFill>
            <a:srgbClr val="2D78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52" name="Google Shape;52;p13"/>
          <p:cNvCxnSpPr/>
          <p:nvPr/>
        </p:nvCxnSpPr>
        <p:spPr>
          <a:xfrm>
            <a:off x="0" y="1025019"/>
            <a:ext cx="9144000" cy="0"/>
          </a:xfrm>
          <a:prstGeom prst="straightConnector1">
            <a:avLst/>
          </a:prstGeom>
          <a:noFill/>
          <a:ln cap="flat" cmpd="sng" w="76200">
            <a:solidFill>
              <a:srgbClr val="2D78BC"/>
            </a:solidFill>
            <a:prstDash val="solid"/>
            <a:miter lim="800000"/>
            <a:headEnd len="sm" w="sm" type="none"/>
            <a:tailEnd len="sm" w="sm" type="none"/>
          </a:ln>
        </p:spPr>
      </p:cxnSp>
      <p:sp>
        <p:nvSpPr>
          <p:cNvPr id="53" name="Google Shape;53;p13"/>
          <p:cNvSpPr/>
          <p:nvPr/>
        </p:nvSpPr>
        <p:spPr>
          <a:xfrm>
            <a:off x="-1" y="1152905"/>
            <a:ext cx="9144000" cy="210900"/>
          </a:xfrm>
          <a:prstGeom prst="rect">
            <a:avLst/>
          </a:prstGeom>
          <a:solidFill>
            <a:srgbClr val="2D78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54" name="Google Shape;54;p13"/>
          <p:cNvPicPr preferRelativeResize="0"/>
          <p:nvPr/>
        </p:nvPicPr>
        <p:blipFill rotWithShape="1">
          <a:blip r:embed="rId2">
            <a:alphaModFix/>
          </a:blip>
          <a:srcRect b="0" l="0" r="0" t="0"/>
          <a:stretch/>
        </p:blipFill>
        <p:spPr>
          <a:xfrm>
            <a:off x="3715789" y="4242214"/>
            <a:ext cx="1597869" cy="507050"/>
          </a:xfrm>
          <a:prstGeom prst="rect">
            <a:avLst/>
          </a:prstGeom>
          <a:noFill/>
          <a:ln>
            <a:noFill/>
          </a:ln>
        </p:spPr>
      </p:pic>
      <p:sp>
        <p:nvSpPr>
          <p:cNvPr id="55" name="Google Shape;55;p13"/>
          <p:cNvSpPr txBox="1"/>
          <p:nvPr>
            <p:ph type="title"/>
          </p:nvPr>
        </p:nvSpPr>
        <p:spPr>
          <a:xfrm>
            <a:off x="1786903" y="1685194"/>
            <a:ext cx="5570100" cy="133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5000"/>
              <a:buFont typeface="Arial"/>
              <a:buNone/>
              <a:defRPr b="0" i="0" sz="5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3"/>
          <p:cNvSpPr txBox="1"/>
          <p:nvPr>
            <p:ph idx="1" type="body"/>
          </p:nvPr>
        </p:nvSpPr>
        <p:spPr>
          <a:xfrm>
            <a:off x="2141723" y="3276176"/>
            <a:ext cx="4860600" cy="32520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7" name="Google Shape;57;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큰제목과 번호">
  <p:cSld name="큰제목과 번호">
    <p:spTree>
      <p:nvGrpSpPr>
        <p:cNvPr id="58" name="Shape 58"/>
        <p:cNvGrpSpPr/>
        <p:nvPr/>
      </p:nvGrpSpPr>
      <p:grpSpPr>
        <a:xfrm>
          <a:off x="0" y="0"/>
          <a:ext cx="0" cy="0"/>
          <a:chOff x="0" y="0"/>
          <a:chExt cx="0" cy="0"/>
        </a:xfrm>
      </p:grpSpPr>
      <p:sp>
        <p:nvSpPr>
          <p:cNvPr id="59" name="Google Shape;59;p14"/>
          <p:cNvSpPr/>
          <p:nvPr/>
        </p:nvSpPr>
        <p:spPr>
          <a:xfrm flipH="1" rot="10800000">
            <a:off x="5445379" y="0"/>
            <a:ext cx="1658100" cy="5143500"/>
          </a:xfrm>
          <a:prstGeom prst="rtTriangle">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0" name="Google Shape;60;p14"/>
          <p:cNvSpPr/>
          <p:nvPr/>
        </p:nvSpPr>
        <p:spPr>
          <a:xfrm>
            <a:off x="1" y="0"/>
            <a:ext cx="5445600" cy="5143500"/>
          </a:xfrm>
          <a:prstGeom prst="rect">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 name="Google Shape;61;p14"/>
          <p:cNvSpPr txBox="1"/>
          <p:nvPr>
            <p:ph idx="1" type="body"/>
          </p:nvPr>
        </p:nvSpPr>
        <p:spPr>
          <a:xfrm>
            <a:off x="7150063" y="2789831"/>
            <a:ext cx="1658100" cy="3156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2C77BD"/>
              </a:buClr>
              <a:buSzPts val="25800"/>
              <a:buFont typeface="Arial"/>
              <a:buNone/>
              <a:defRPr b="0" i="0" sz="25800" u="none" cap="none" strike="noStrike">
                <a:solidFill>
                  <a:srgbClr val="2C77BD"/>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2" name="Google Shape;62;p14"/>
          <p:cNvSpPr txBox="1"/>
          <p:nvPr>
            <p:ph idx="2" type="body"/>
          </p:nvPr>
        </p:nvSpPr>
        <p:spPr>
          <a:xfrm>
            <a:off x="887728" y="1844040"/>
            <a:ext cx="4511100" cy="145560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3" name="Google Shape;63;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rgbClr val="2C77BD"/>
                </a:solidFill>
              </a:defRPr>
            </a:lvl1pPr>
            <a:lvl2pPr lvl="1">
              <a:buNone/>
              <a:defRPr sz="1300">
                <a:solidFill>
                  <a:srgbClr val="2C77BD"/>
                </a:solidFill>
              </a:defRPr>
            </a:lvl2pPr>
            <a:lvl3pPr lvl="2">
              <a:buNone/>
              <a:defRPr sz="1300">
                <a:solidFill>
                  <a:srgbClr val="2C77BD"/>
                </a:solidFill>
              </a:defRPr>
            </a:lvl3pPr>
            <a:lvl4pPr lvl="3">
              <a:buNone/>
              <a:defRPr sz="1300">
                <a:solidFill>
                  <a:srgbClr val="2C77BD"/>
                </a:solidFill>
              </a:defRPr>
            </a:lvl4pPr>
            <a:lvl5pPr lvl="4">
              <a:buNone/>
              <a:defRPr sz="1300">
                <a:solidFill>
                  <a:srgbClr val="2C77BD"/>
                </a:solidFill>
              </a:defRPr>
            </a:lvl5pPr>
            <a:lvl6pPr lvl="5">
              <a:buNone/>
              <a:defRPr sz="1300">
                <a:solidFill>
                  <a:srgbClr val="2C77BD"/>
                </a:solidFill>
              </a:defRPr>
            </a:lvl6pPr>
            <a:lvl7pPr lvl="6">
              <a:buNone/>
              <a:defRPr sz="1300">
                <a:solidFill>
                  <a:srgbClr val="2C77BD"/>
                </a:solidFill>
              </a:defRPr>
            </a:lvl7pPr>
            <a:lvl8pPr lvl="7">
              <a:buNone/>
              <a:defRPr sz="1300">
                <a:solidFill>
                  <a:srgbClr val="2C77BD"/>
                </a:solidFill>
              </a:defRPr>
            </a:lvl8pPr>
            <a:lvl9pPr lvl="8">
              <a:buNone/>
              <a:defRPr sz="1300">
                <a:solidFill>
                  <a:srgbClr val="2C77BD"/>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작성자">
  <p:cSld name="제목 및 작성자">
    <p:spTree>
      <p:nvGrpSpPr>
        <p:cNvPr id="67" name="Shape 67"/>
        <p:cNvGrpSpPr/>
        <p:nvPr/>
      </p:nvGrpSpPr>
      <p:grpSpPr>
        <a:xfrm>
          <a:off x="0" y="0"/>
          <a:ext cx="0" cy="0"/>
          <a:chOff x="0" y="0"/>
          <a:chExt cx="0" cy="0"/>
        </a:xfrm>
      </p:grpSpPr>
      <p:sp>
        <p:nvSpPr>
          <p:cNvPr id="68" name="Google Shape;68;p16"/>
          <p:cNvSpPr/>
          <p:nvPr/>
        </p:nvSpPr>
        <p:spPr>
          <a:xfrm>
            <a:off x="4" y="1451978"/>
            <a:ext cx="9144000" cy="2531700"/>
          </a:xfrm>
          <a:prstGeom prst="rect">
            <a:avLst/>
          </a:prstGeom>
          <a:solidFill>
            <a:srgbClr val="2D78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69" name="Google Shape;69;p16"/>
          <p:cNvCxnSpPr/>
          <p:nvPr/>
        </p:nvCxnSpPr>
        <p:spPr>
          <a:xfrm>
            <a:off x="0" y="1025019"/>
            <a:ext cx="9144000" cy="0"/>
          </a:xfrm>
          <a:prstGeom prst="straightConnector1">
            <a:avLst/>
          </a:prstGeom>
          <a:noFill/>
          <a:ln cap="flat" cmpd="sng" w="76200">
            <a:solidFill>
              <a:srgbClr val="2D78BC"/>
            </a:solidFill>
            <a:prstDash val="solid"/>
            <a:miter lim="800000"/>
            <a:headEnd len="sm" w="sm" type="none"/>
            <a:tailEnd len="sm" w="sm" type="none"/>
          </a:ln>
        </p:spPr>
      </p:cxnSp>
      <p:sp>
        <p:nvSpPr>
          <p:cNvPr id="70" name="Google Shape;70;p16"/>
          <p:cNvSpPr/>
          <p:nvPr/>
        </p:nvSpPr>
        <p:spPr>
          <a:xfrm>
            <a:off x="-1" y="1152905"/>
            <a:ext cx="9144000" cy="210900"/>
          </a:xfrm>
          <a:prstGeom prst="rect">
            <a:avLst/>
          </a:prstGeom>
          <a:solidFill>
            <a:srgbClr val="2D78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71" name="Google Shape;71;p16"/>
          <p:cNvPicPr preferRelativeResize="0"/>
          <p:nvPr/>
        </p:nvPicPr>
        <p:blipFill rotWithShape="1">
          <a:blip r:embed="rId2">
            <a:alphaModFix/>
          </a:blip>
          <a:srcRect b="0" l="0" r="0" t="0"/>
          <a:stretch/>
        </p:blipFill>
        <p:spPr>
          <a:xfrm>
            <a:off x="3715789" y="4242214"/>
            <a:ext cx="1597869" cy="507050"/>
          </a:xfrm>
          <a:prstGeom prst="rect">
            <a:avLst/>
          </a:prstGeom>
          <a:noFill/>
          <a:ln>
            <a:noFill/>
          </a:ln>
        </p:spPr>
      </p:pic>
      <p:sp>
        <p:nvSpPr>
          <p:cNvPr id="72" name="Google Shape;72;p16"/>
          <p:cNvSpPr txBox="1"/>
          <p:nvPr>
            <p:ph type="title"/>
          </p:nvPr>
        </p:nvSpPr>
        <p:spPr>
          <a:xfrm>
            <a:off x="1786903" y="1685194"/>
            <a:ext cx="5570100" cy="133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5000"/>
              <a:buFont typeface="Arial"/>
              <a:buNone/>
              <a:defRPr b="0" i="0" sz="5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16"/>
          <p:cNvSpPr txBox="1"/>
          <p:nvPr>
            <p:ph idx="1" type="body"/>
          </p:nvPr>
        </p:nvSpPr>
        <p:spPr>
          <a:xfrm>
            <a:off x="2141723" y="3276176"/>
            <a:ext cx="4860600" cy="32520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2700"/>
              <a:buFont typeface="Arial"/>
              <a:buNone/>
              <a:defRPr b="0" i="0" sz="27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큰제목과 번호">
  <p:cSld name="큰제목과 번호">
    <p:spTree>
      <p:nvGrpSpPr>
        <p:cNvPr id="75" name="Shape 75"/>
        <p:cNvGrpSpPr/>
        <p:nvPr/>
      </p:nvGrpSpPr>
      <p:grpSpPr>
        <a:xfrm>
          <a:off x="0" y="0"/>
          <a:ext cx="0" cy="0"/>
          <a:chOff x="0" y="0"/>
          <a:chExt cx="0" cy="0"/>
        </a:xfrm>
      </p:grpSpPr>
      <p:sp>
        <p:nvSpPr>
          <p:cNvPr id="76" name="Google Shape;76;p17"/>
          <p:cNvSpPr/>
          <p:nvPr/>
        </p:nvSpPr>
        <p:spPr>
          <a:xfrm flipH="1" rot="10800000">
            <a:off x="5445379" y="0"/>
            <a:ext cx="1658100" cy="5143500"/>
          </a:xfrm>
          <a:prstGeom prst="rtTriangle">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7" name="Google Shape;77;p17"/>
          <p:cNvSpPr/>
          <p:nvPr/>
        </p:nvSpPr>
        <p:spPr>
          <a:xfrm>
            <a:off x="1" y="0"/>
            <a:ext cx="5445600" cy="5143500"/>
          </a:xfrm>
          <a:prstGeom prst="rect">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8" name="Google Shape;78;p17"/>
          <p:cNvSpPr txBox="1"/>
          <p:nvPr>
            <p:ph idx="1" type="body"/>
          </p:nvPr>
        </p:nvSpPr>
        <p:spPr>
          <a:xfrm>
            <a:off x="7150063" y="2789831"/>
            <a:ext cx="1658100" cy="3156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2C77BD"/>
              </a:buClr>
              <a:buSzPts val="25800"/>
              <a:buFont typeface="Arial"/>
              <a:buNone/>
              <a:defRPr b="0" i="0" sz="25800" u="none" cap="none" strike="noStrike">
                <a:solidFill>
                  <a:srgbClr val="2C77BD"/>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9" name="Google Shape;79;p17"/>
          <p:cNvSpPr txBox="1"/>
          <p:nvPr>
            <p:ph idx="2" type="body"/>
          </p:nvPr>
        </p:nvSpPr>
        <p:spPr>
          <a:xfrm>
            <a:off x="887728" y="1844040"/>
            <a:ext cx="4511100" cy="145560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0" name="Google Shape;8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2C77BD"/>
                </a:solidFill>
              </a:defRPr>
            </a:lvl1pPr>
            <a:lvl2pPr lvl="1">
              <a:buNone/>
              <a:defRPr>
                <a:solidFill>
                  <a:srgbClr val="2C77BD"/>
                </a:solidFill>
              </a:defRPr>
            </a:lvl2pPr>
            <a:lvl3pPr lvl="2">
              <a:buNone/>
              <a:defRPr>
                <a:solidFill>
                  <a:srgbClr val="2C77BD"/>
                </a:solidFill>
              </a:defRPr>
            </a:lvl3pPr>
            <a:lvl4pPr lvl="3">
              <a:buNone/>
              <a:defRPr>
                <a:solidFill>
                  <a:srgbClr val="2C77BD"/>
                </a:solidFill>
              </a:defRPr>
            </a:lvl4pPr>
            <a:lvl5pPr lvl="4">
              <a:buNone/>
              <a:defRPr>
                <a:solidFill>
                  <a:srgbClr val="2C77BD"/>
                </a:solidFill>
              </a:defRPr>
            </a:lvl5pPr>
            <a:lvl6pPr lvl="5">
              <a:buNone/>
              <a:defRPr>
                <a:solidFill>
                  <a:srgbClr val="2C77BD"/>
                </a:solidFill>
              </a:defRPr>
            </a:lvl6pPr>
            <a:lvl7pPr lvl="6">
              <a:buNone/>
              <a:defRPr>
                <a:solidFill>
                  <a:srgbClr val="2C77BD"/>
                </a:solidFill>
              </a:defRPr>
            </a:lvl7pPr>
            <a:lvl8pPr lvl="7">
              <a:buNone/>
              <a:defRPr>
                <a:solidFill>
                  <a:srgbClr val="2C77BD"/>
                </a:solidFill>
              </a:defRPr>
            </a:lvl8pPr>
            <a:lvl9pPr lvl="8">
              <a:buNone/>
              <a:defRPr>
                <a:solidFill>
                  <a:srgbClr val="2C77BD"/>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중제목">
  <p:cSld name="중제목">
    <p:spTree>
      <p:nvGrpSpPr>
        <p:cNvPr id="81" name="Shape 81"/>
        <p:cNvGrpSpPr/>
        <p:nvPr/>
      </p:nvGrpSpPr>
      <p:grpSpPr>
        <a:xfrm>
          <a:off x="0" y="0"/>
          <a:ext cx="0" cy="0"/>
          <a:chOff x="0" y="0"/>
          <a:chExt cx="0" cy="0"/>
        </a:xfrm>
      </p:grpSpPr>
      <p:sp>
        <p:nvSpPr>
          <p:cNvPr id="82" name="Google Shape;82;p18"/>
          <p:cNvSpPr/>
          <p:nvPr/>
        </p:nvSpPr>
        <p:spPr>
          <a:xfrm flipH="1" rot="10800000">
            <a:off x="1854114" y="0"/>
            <a:ext cx="1658100" cy="5143500"/>
          </a:xfrm>
          <a:prstGeom prst="rtTriangle">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3" name="Google Shape;83;p18"/>
          <p:cNvSpPr/>
          <p:nvPr/>
        </p:nvSpPr>
        <p:spPr>
          <a:xfrm>
            <a:off x="1" y="0"/>
            <a:ext cx="1854300" cy="5143500"/>
          </a:xfrm>
          <a:prstGeom prst="rect">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84" name="Google Shape;84;p18"/>
          <p:cNvPicPr preferRelativeResize="0"/>
          <p:nvPr/>
        </p:nvPicPr>
        <p:blipFill rotWithShape="1">
          <a:blip r:embed="rId2">
            <a:alphaModFix/>
          </a:blip>
          <a:srcRect b="0" l="0" r="0" t="0"/>
          <a:stretch/>
        </p:blipFill>
        <p:spPr>
          <a:xfrm>
            <a:off x="8009975" y="65251"/>
            <a:ext cx="1067850" cy="345600"/>
          </a:xfrm>
          <a:prstGeom prst="rect">
            <a:avLst/>
          </a:prstGeom>
          <a:noFill/>
          <a:ln>
            <a:noFill/>
          </a:ln>
        </p:spPr>
      </p:pic>
      <p:sp>
        <p:nvSpPr>
          <p:cNvPr id="85" name="Google Shape;85;p18"/>
          <p:cNvSpPr/>
          <p:nvPr/>
        </p:nvSpPr>
        <p:spPr>
          <a:xfrm>
            <a:off x="2019505" y="1"/>
            <a:ext cx="2374800" cy="5143500"/>
          </a:xfrm>
          <a:prstGeom prst="parallelogram">
            <a:avLst>
              <a:gd fmla="val 69434" name="adj"/>
            </a:avLst>
          </a:prstGeom>
          <a:solidFill>
            <a:srgbClr val="2D78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6" name="Google Shape;86;p18"/>
          <p:cNvSpPr txBox="1"/>
          <p:nvPr>
            <p:ph idx="1" type="body"/>
          </p:nvPr>
        </p:nvSpPr>
        <p:spPr>
          <a:xfrm>
            <a:off x="4051525" y="1844040"/>
            <a:ext cx="4511100" cy="145560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rgbClr val="2C77BD"/>
              </a:buClr>
              <a:buSzPts val="5400"/>
              <a:buFont typeface="Arial"/>
              <a:buNone/>
              <a:defRPr b="0" i="0" sz="5400" u="none" cap="none" strike="noStrike">
                <a:solidFill>
                  <a:srgbClr val="2C77BD"/>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2C77BD"/>
                </a:solidFill>
              </a:defRPr>
            </a:lvl1pPr>
            <a:lvl2pPr lvl="1">
              <a:buNone/>
              <a:defRPr>
                <a:solidFill>
                  <a:srgbClr val="2C77BD"/>
                </a:solidFill>
              </a:defRPr>
            </a:lvl2pPr>
            <a:lvl3pPr lvl="2">
              <a:buNone/>
              <a:defRPr>
                <a:solidFill>
                  <a:srgbClr val="2C77BD"/>
                </a:solidFill>
              </a:defRPr>
            </a:lvl3pPr>
            <a:lvl4pPr lvl="3">
              <a:buNone/>
              <a:defRPr>
                <a:solidFill>
                  <a:srgbClr val="2C77BD"/>
                </a:solidFill>
              </a:defRPr>
            </a:lvl4pPr>
            <a:lvl5pPr lvl="4">
              <a:buNone/>
              <a:defRPr>
                <a:solidFill>
                  <a:srgbClr val="2C77BD"/>
                </a:solidFill>
              </a:defRPr>
            </a:lvl5pPr>
            <a:lvl6pPr lvl="5">
              <a:buNone/>
              <a:defRPr>
                <a:solidFill>
                  <a:srgbClr val="2C77BD"/>
                </a:solidFill>
              </a:defRPr>
            </a:lvl6pPr>
            <a:lvl7pPr lvl="6">
              <a:buNone/>
              <a:defRPr>
                <a:solidFill>
                  <a:srgbClr val="2C77BD"/>
                </a:solidFill>
              </a:defRPr>
            </a:lvl7pPr>
            <a:lvl8pPr lvl="7">
              <a:buNone/>
              <a:defRPr>
                <a:solidFill>
                  <a:srgbClr val="2C77BD"/>
                </a:solidFill>
              </a:defRPr>
            </a:lvl8pPr>
            <a:lvl9pPr lvl="8">
              <a:buNone/>
              <a:defRPr>
                <a:solidFill>
                  <a:srgbClr val="2C77BD"/>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소제목">
  <p:cSld name="소제목">
    <p:spTree>
      <p:nvGrpSpPr>
        <p:cNvPr id="88" name="Shape 88"/>
        <p:cNvGrpSpPr/>
        <p:nvPr/>
      </p:nvGrpSpPr>
      <p:grpSpPr>
        <a:xfrm>
          <a:off x="0" y="0"/>
          <a:ext cx="0" cy="0"/>
          <a:chOff x="0" y="0"/>
          <a:chExt cx="0" cy="0"/>
        </a:xfrm>
      </p:grpSpPr>
      <p:sp>
        <p:nvSpPr>
          <p:cNvPr id="89" name="Google Shape;89;p19"/>
          <p:cNvSpPr/>
          <p:nvPr/>
        </p:nvSpPr>
        <p:spPr>
          <a:xfrm flipH="1" rot="10800000">
            <a:off x="2213659" y="0"/>
            <a:ext cx="1658100" cy="5143500"/>
          </a:xfrm>
          <a:prstGeom prst="rtTriangle">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0" name="Google Shape;90;p19"/>
          <p:cNvSpPr/>
          <p:nvPr/>
        </p:nvSpPr>
        <p:spPr>
          <a:xfrm>
            <a:off x="1" y="0"/>
            <a:ext cx="2213700" cy="5143500"/>
          </a:xfrm>
          <a:prstGeom prst="rect">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1" name="Google Shape;91;p19"/>
          <p:cNvSpPr txBox="1"/>
          <p:nvPr>
            <p:ph idx="1" type="body"/>
          </p:nvPr>
        </p:nvSpPr>
        <p:spPr>
          <a:xfrm>
            <a:off x="4051525" y="1844040"/>
            <a:ext cx="4511100" cy="145560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rgbClr val="2C77BD"/>
              </a:buClr>
              <a:buSzPts val="5400"/>
              <a:buFont typeface="Arial"/>
              <a:buNone/>
              <a:defRPr b="0" i="0" sz="5400" u="none" cap="none" strike="noStrike">
                <a:solidFill>
                  <a:srgbClr val="2C77BD"/>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2C77BD"/>
                </a:solidFill>
              </a:defRPr>
            </a:lvl1pPr>
            <a:lvl2pPr lvl="1">
              <a:buNone/>
              <a:defRPr>
                <a:solidFill>
                  <a:srgbClr val="2C77BD"/>
                </a:solidFill>
              </a:defRPr>
            </a:lvl2pPr>
            <a:lvl3pPr lvl="2">
              <a:buNone/>
              <a:defRPr>
                <a:solidFill>
                  <a:srgbClr val="2C77BD"/>
                </a:solidFill>
              </a:defRPr>
            </a:lvl3pPr>
            <a:lvl4pPr lvl="3">
              <a:buNone/>
              <a:defRPr>
                <a:solidFill>
                  <a:srgbClr val="2C77BD"/>
                </a:solidFill>
              </a:defRPr>
            </a:lvl4pPr>
            <a:lvl5pPr lvl="4">
              <a:buNone/>
              <a:defRPr>
                <a:solidFill>
                  <a:srgbClr val="2C77BD"/>
                </a:solidFill>
              </a:defRPr>
            </a:lvl5pPr>
            <a:lvl6pPr lvl="5">
              <a:buNone/>
              <a:defRPr>
                <a:solidFill>
                  <a:srgbClr val="2C77BD"/>
                </a:solidFill>
              </a:defRPr>
            </a:lvl6pPr>
            <a:lvl7pPr lvl="6">
              <a:buNone/>
              <a:defRPr>
                <a:solidFill>
                  <a:srgbClr val="2C77BD"/>
                </a:solidFill>
              </a:defRPr>
            </a:lvl7pPr>
            <a:lvl8pPr lvl="7">
              <a:buNone/>
              <a:defRPr>
                <a:solidFill>
                  <a:srgbClr val="2C77BD"/>
                </a:solidFill>
              </a:defRPr>
            </a:lvl8pPr>
            <a:lvl9pPr lvl="8">
              <a:buNone/>
              <a:defRPr>
                <a:solidFill>
                  <a:srgbClr val="2C77BD"/>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본문(long)">
  <p:cSld name="본문(long)">
    <p:spTree>
      <p:nvGrpSpPr>
        <p:cNvPr id="93" name="Shape 93"/>
        <p:cNvGrpSpPr/>
        <p:nvPr/>
      </p:nvGrpSpPr>
      <p:grpSpPr>
        <a:xfrm>
          <a:off x="0" y="0"/>
          <a:ext cx="0" cy="0"/>
          <a:chOff x="0" y="0"/>
          <a:chExt cx="0" cy="0"/>
        </a:xfrm>
      </p:grpSpPr>
      <p:sp>
        <p:nvSpPr>
          <p:cNvPr id="94" name="Google Shape;94;p20"/>
          <p:cNvSpPr/>
          <p:nvPr/>
        </p:nvSpPr>
        <p:spPr>
          <a:xfrm>
            <a:off x="-6976" y="0"/>
            <a:ext cx="5953500" cy="438000"/>
          </a:xfrm>
          <a:prstGeom prst="rect">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5" name="Google Shape;95;p20"/>
          <p:cNvSpPr/>
          <p:nvPr/>
        </p:nvSpPr>
        <p:spPr>
          <a:xfrm rot="5400000">
            <a:off x="6064034" y="-117300"/>
            <a:ext cx="438000" cy="672600"/>
          </a:xfrm>
          <a:prstGeom prst="rtTriangle">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96" name="Google Shape;96;p20"/>
          <p:cNvCxnSpPr/>
          <p:nvPr/>
        </p:nvCxnSpPr>
        <p:spPr>
          <a:xfrm>
            <a:off x="-6976" y="5043668"/>
            <a:ext cx="9150900" cy="0"/>
          </a:xfrm>
          <a:prstGeom prst="straightConnector1">
            <a:avLst/>
          </a:prstGeom>
          <a:noFill/>
          <a:ln cap="flat" cmpd="sng" w="76200">
            <a:solidFill>
              <a:srgbClr val="2A78BB"/>
            </a:solidFill>
            <a:prstDash val="solid"/>
            <a:miter lim="800000"/>
            <a:headEnd len="sm" w="sm" type="none"/>
            <a:tailEnd len="sm" w="sm" type="none"/>
          </a:ln>
        </p:spPr>
      </p:cxnSp>
      <p:sp>
        <p:nvSpPr>
          <p:cNvPr id="97" name="Google Shape;97;p20"/>
          <p:cNvSpPr txBox="1"/>
          <p:nvPr>
            <p:ph idx="1" type="body"/>
          </p:nvPr>
        </p:nvSpPr>
        <p:spPr>
          <a:xfrm>
            <a:off x="128681" y="37042"/>
            <a:ext cx="4440000" cy="3639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본문(short)">
  <p:cSld name="본문(short)">
    <p:spTree>
      <p:nvGrpSpPr>
        <p:cNvPr id="99" name="Shape 99"/>
        <p:cNvGrpSpPr/>
        <p:nvPr/>
      </p:nvGrpSpPr>
      <p:grpSpPr>
        <a:xfrm>
          <a:off x="0" y="0"/>
          <a:ext cx="0" cy="0"/>
          <a:chOff x="0" y="0"/>
          <a:chExt cx="0" cy="0"/>
        </a:xfrm>
      </p:grpSpPr>
      <p:sp>
        <p:nvSpPr>
          <p:cNvPr id="100" name="Google Shape;100;p21"/>
          <p:cNvSpPr/>
          <p:nvPr/>
        </p:nvSpPr>
        <p:spPr>
          <a:xfrm>
            <a:off x="-6976" y="0"/>
            <a:ext cx="4208700" cy="438000"/>
          </a:xfrm>
          <a:prstGeom prst="rect">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1" name="Google Shape;101;p21"/>
          <p:cNvSpPr/>
          <p:nvPr/>
        </p:nvSpPr>
        <p:spPr>
          <a:xfrm rot="5400000">
            <a:off x="4319150" y="-119323"/>
            <a:ext cx="438000" cy="672600"/>
          </a:xfrm>
          <a:prstGeom prst="rtTriangle">
            <a:avLst/>
          </a:prstGeom>
          <a:solidFill>
            <a:srgbClr val="2A78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102" name="Google Shape;102;p21"/>
          <p:cNvCxnSpPr/>
          <p:nvPr/>
        </p:nvCxnSpPr>
        <p:spPr>
          <a:xfrm>
            <a:off x="-6976" y="5043668"/>
            <a:ext cx="9150900" cy="0"/>
          </a:xfrm>
          <a:prstGeom prst="straightConnector1">
            <a:avLst/>
          </a:prstGeom>
          <a:noFill/>
          <a:ln cap="flat" cmpd="sng" w="76200">
            <a:solidFill>
              <a:srgbClr val="2A78BB"/>
            </a:solidFill>
            <a:prstDash val="solid"/>
            <a:miter lim="800000"/>
            <a:headEnd len="sm" w="sm" type="none"/>
            <a:tailEnd len="sm" w="sm" type="none"/>
          </a:ln>
        </p:spPr>
      </p:cxnSp>
      <p:sp>
        <p:nvSpPr>
          <p:cNvPr id="103" name="Google Shape;103;p21"/>
          <p:cNvSpPr txBox="1"/>
          <p:nvPr>
            <p:ph idx="1" type="body"/>
          </p:nvPr>
        </p:nvSpPr>
        <p:spPr>
          <a:xfrm>
            <a:off x="128681" y="37042"/>
            <a:ext cx="4440000" cy="3639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4" name="Google Shape;10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주소">
  <p:cSld name="주소">
    <p:spTree>
      <p:nvGrpSpPr>
        <p:cNvPr id="105" name="Shape 105"/>
        <p:cNvGrpSpPr/>
        <p:nvPr/>
      </p:nvGrpSpPr>
      <p:grpSpPr>
        <a:xfrm>
          <a:off x="0" y="0"/>
          <a:ext cx="0" cy="0"/>
          <a:chOff x="0" y="0"/>
          <a:chExt cx="0" cy="0"/>
        </a:xfrm>
      </p:grpSpPr>
      <p:cxnSp>
        <p:nvCxnSpPr>
          <p:cNvPr id="106" name="Google Shape;106;p22"/>
          <p:cNvCxnSpPr/>
          <p:nvPr/>
        </p:nvCxnSpPr>
        <p:spPr>
          <a:xfrm>
            <a:off x="-6976" y="5043668"/>
            <a:ext cx="9150900" cy="0"/>
          </a:xfrm>
          <a:prstGeom prst="straightConnector1">
            <a:avLst/>
          </a:prstGeom>
          <a:noFill/>
          <a:ln cap="flat" cmpd="sng" w="76200">
            <a:solidFill>
              <a:srgbClr val="2A78BB"/>
            </a:solidFill>
            <a:prstDash val="solid"/>
            <a:miter lim="800000"/>
            <a:headEnd len="sm" w="sm" type="none"/>
            <a:tailEnd len="sm" w="sm" type="none"/>
          </a:ln>
        </p:spPr>
      </p:cxnSp>
      <p:pic>
        <p:nvPicPr>
          <p:cNvPr id="107" name="Google Shape;107;p22"/>
          <p:cNvPicPr preferRelativeResize="0"/>
          <p:nvPr/>
        </p:nvPicPr>
        <p:blipFill rotWithShape="1">
          <a:blip r:embed="rId2">
            <a:alphaModFix/>
          </a:blip>
          <a:srcRect b="0" l="0" r="0" t="0"/>
          <a:stretch/>
        </p:blipFill>
        <p:spPr>
          <a:xfrm>
            <a:off x="2275281" y="718500"/>
            <a:ext cx="4586463" cy="1455421"/>
          </a:xfrm>
          <a:prstGeom prst="rect">
            <a:avLst/>
          </a:prstGeom>
          <a:noFill/>
          <a:ln>
            <a:noFill/>
          </a:ln>
        </p:spPr>
      </p:pic>
      <p:sp>
        <p:nvSpPr>
          <p:cNvPr id="108" name="Google Shape;108;p22"/>
          <p:cNvSpPr txBox="1"/>
          <p:nvPr/>
        </p:nvSpPr>
        <p:spPr>
          <a:xfrm>
            <a:off x="456689" y="2639298"/>
            <a:ext cx="8223900" cy="2008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Arial"/>
                <a:ea typeface="Arial"/>
                <a:cs typeface="Arial"/>
                <a:sym typeface="Arial"/>
              </a:rPr>
              <a:t>본사(기술연구소 및 사무실) : 16914  경기도 용인시 기흥구 구성로 357(청덕동) 용인테크노밸리 B동 513호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Arial"/>
                <a:ea typeface="Arial"/>
                <a:cs typeface="Arial"/>
                <a:sym typeface="Arial"/>
              </a:rPr>
              <a:t>기술연구소(서울) : 04799 서울특별시 성동구 성수동2가 280-13, 삼환디지털벤처타워 401호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Arial"/>
                <a:ea typeface="Arial"/>
                <a:cs typeface="Arial"/>
                <a:sym typeface="Arial"/>
              </a:rPr>
              <a:t>대표전화 :  031 – 229 – 3553</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Arial"/>
                <a:ea typeface="Arial"/>
                <a:cs typeface="Arial"/>
                <a:sym typeface="Arial"/>
              </a:rPr>
              <a:t>팩스 :  031 – 229 – 3554</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Arial"/>
                <a:ea typeface="Arial"/>
                <a:cs typeface="Arial"/>
                <a:sym typeface="Arial"/>
              </a:rPr>
              <a:t>제품문의: go.sales@wego-robotics.com</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ko" sz="1400" u="none" cap="none" strike="noStrike">
                <a:solidFill>
                  <a:schemeClr val="dk1"/>
                </a:solidFill>
                <a:latin typeface="Arial"/>
                <a:ea typeface="Arial"/>
                <a:cs typeface="Arial"/>
                <a:sym typeface="Arial"/>
              </a:rPr>
              <a:t>기술문의: go.support@wego-robotics.com</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9" name="Google Shape;109;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공간">
  <p:cSld name="빈 공간">
    <p:spTree>
      <p:nvGrpSpPr>
        <p:cNvPr id="110" name="Shape 110"/>
        <p:cNvGrpSpPr/>
        <p:nvPr/>
      </p:nvGrpSpPr>
      <p:grpSpPr>
        <a:xfrm>
          <a:off x="0" y="0"/>
          <a:ext cx="0" cy="0"/>
          <a:chOff x="0" y="0"/>
          <a:chExt cx="0" cy="0"/>
        </a:xfrm>
      </p:grpSpPr>
      <p:cxnSp>
        <p:nvCxnSpPr>
          <p:cNvPr id="111" name="Google Shape;111;p23"/>
          <p:cNvCxnSpPr/>
          <p:nvPr/>
        </p:nvCxnSpPr>
        <p:spPr>
          <a:xfrm>
            <a:off x="-6976" y="5043668"/>
            <a:ext cx="9150900" cy="0"/>
          </a:xfrm>
          <a:prstGeom prst="straightConnector1">
            <a:avLst/>
          </a:prstGeom>
          <a:noFill/>
          <a:ln cap="flat" cmpd="sng" w="76200">
            <a:solidFill>
              <a:srgbClr val="2A78BB"/>
            </a:solidFill>
            <a:prstDash val="solid"/>
            <a:miter lim="800000"/>
            <a:headEnd len="sm" w="sm" type="none"/>
            <a:tailEnd len="sm" w="sm" type="none"/>
          </a:ln>
        </p:spPr>
      </p:cxnSp>
      <p:sp>
        <p:nvSpPr>
          <p:cNvPr id="112" name="Google Shape;11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어두운 제목(1)" showMasterSp="0">
  <p:cSld name="어두운 제목(1)">
    <p:bg>
      <p:bgPr>
        <a:gradFill>
          <a:gsLst>
            <a:gs pos="0">
              <a:srgbClr val="1B4973"/>
            </a:gs>
            <a:gs pos="46000">
              <a:srgbClr val="0E253A"/>
            </a:gs>
            <a:gs pos="100000">
              <a:srgbClr val="060F18"/>
            </a:gs>
          </a:gsLst>
          <a:lin ang="0" scaled="0"/>
        </a:gradFill>
      </p:bgPr>
    </p:bg>
    <p:spTree>
      <p:nvGrpSpPr>
        <p:cNvPr id="113" name="Shape 113"/>
        <p:cNvGrpSpPr/>
        <p:nvPr/>
      </p:nvGrpSpPr>
      <p:grpSpPr>
        <a:xfrm>
          <a:off x="0" y="0"/>
          <a:ext cx="0" cy="0"/>
          <a:chOff x="0" y="0"/>
          <a:chExt cx="0" cy="0"/>
        </a:xfrm>
      </p:grpSpPr>
      <p:pic>
        <p:nvPicPr>
          <p:cNvPr id="114" name="Google Shape;114;p24"/>
          <p:cNvPicPr preferRelativeResize="0"/>
          <p:nvPr/>
        </p:nvPicPr>
        <p:blipFill rotWithShape="1">
          <a:blip r:embed="rId2">
            <a:alphaModFix/>
          </a:blip>
          <a:srcRect b="0" l="0" r="0" t="0"/>
          <a:stretch/>
        </p:blipFill>
        <p:spPr>
          <a:xfrm>
            <a:off x="4507996" y="634215"/>
            <a:ext cx="4745191" cy="4509285"/>
          </a:xfrm>
          <a:prstGeom prst="rect">
            <a:avLst/>
          </a:prstGeom>
          <a:noFill/>
          <a:ln>
            <a:noFill/>
          </a:ln>
        </p:spPr>
      </p:pic>
      <p:pic>
        <p:nvPicPr>
          <p:cNvPr id="115" name="Google Shape;115;p24"/>
          <p:cNvPicPr preferRelativeResize="0"/>
          <p:nvPr/>
        </p:nvPicPr>
        <p:blipFill rotWithShape="1">
          <a:blip r:embed="rId3">
            <a:alphaModFix/>
          </a:blip>
          <a:srcRect b="0" l="0" r="0" t="0"/>
          <a:stretch/>
        </p:blipFill>
        <p:spPr>
          <a:xfrm>
            <a:off x="306385" y="243068"/>
            <a:ext cx="1403775" cy="445458"/>
          </a:xfrm>
          <a:prstGeom prst="rect">
            <a:avLst/>
          </a:prstGeom>
          <a:noFill/>
          <a:ln>
            <a:noFill/>
          </a:ln>
        </p:spPr>
      </p:pic>
      <p:sp>
        <p:nvSpPr>
          <p:cNvPr id="116" name="Google Shape;116;p24"/>
          <p:cNvSpPr txBox="1"/>
          <p:nvPr>
            <p:ph type="title"/>
          </p:nvPr>
        </p:nvSpPr>
        <p:spPr>
          <a:xfrm>
            <a:off x="315157" y="1751546"/>
            <a:ext cx="4442100" cy="1506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5000"/>
              <a:buFont typeface="Arial"/>
              <a:buNone/>
              <a:defRPr b="0" i="0" sz="5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4"/>
          <p:cNvSpPr txBox="1"/>
          <p:nvPr>
            <p:ph idx="1" type="body"/>
          </p:nvPr>
        </p:nvSpPr>
        <p:spPr>
          <a:xfrm>
            <a:off x="315157" y="3553967"/>
            <a:ext cx="4192800" cy="312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2" type="body"/>
          </p:nvPr>
        </p:nvSpPr>
        <p:spPr>
          <a:xfrm>
            <a:off x="315157" y="3906861"/>
            <a:ext cx="2352900" cy="315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어두운 제목(2)" showMasterSp="0">
  <p:cSld name="어두운 제목(2)">
    <p:bg>
      <p:bgPr>
        <a:gradFill>
          <a:gsLst>
            <a:gs pos="0">
              <a:srgbClr val="1B4973"/>
            </a:gs>
            <a:gs pos="46000">
              <a:srgbClr val="0E253A"/>
            </a:gs>
            <a:gs pos="100000">
              <a:srgbClr val="060F18"/>
            </a:gs>
          </a:gsLst>
          <a:lin ang="2700006" scaled="0"/>
        </a:gra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0" l="0" r="0" t="0"/>
          <a:stretch/>
        </p:blipFill>
        <p:spPr>
          <a:xfrm>
            <a:off x="306385" y="243068"/>
            <a:ext cx="1403775" cy="445458"/>
          </a:xfrm>
          <a:prstGeom prst="rect">
            <a:avLst/>
          </a:prstGeom>
          <a:noFill/>
          <a:ln>
            <a:noFill/>
          </a:ln>
        </p:spPr>
      </p:pic>
      <p:sp>
        <p:nvSpPr>
          <p:cNvPr id="122" name="Google Shape;122;p25"/>
          <p:cNvSpPr txBox="1"/>
          <p:nvPr>
            <p:ph type="title"/>
          </p:nvPr>
        </p:nvSpPr>
        <p:spPr>
          <a:xfrm>
            <a:off x="671160" y="1849207"/>
            <a:ext cx="7992600" cy="7224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5000"/>
              <a:buFont typeface="Arial"/>
              <a:buNone/>
              <a:defRPr b="0" i="0" sz="5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25"/>
          <p:cNvSpPr txBox="1"/>
          <p:nvPr>
            <p:ph idx="1" type="body"/>
          </p:nvPr>
        </p:nvSpPr>
        <p:spPr>
          <a:xfrm>
            <a:off x="2571071" y="3107522"/>
            <a:ext cx="4192800" cy="312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4" name="Google Shape;124;p25"/>
          <p:cNvSpPr txBox="1"/>
          <p:nvPr>
            <p:ph idx="2" type="body"/>
          </p:nvPr>
        </p:nvSpPr>
        <p:spPr>
          <a:xfrm>
            <a:off x="3491025" y="3571469"/>
            <a:ext cx="2352900" cy="315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500"/>
              <a:buFont typeface="Arial"/>
              <a:buNone/>
              <a:defRPr b="0" i="0" sz="1500" u="none" cap="none" strike="noStrike">
                <a:solidFill>
                  <a:schemeClr val="lt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5" name="Google Shape;12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어두운 리스트(3)" showMasterSp="0">
  <p:cSld name="어두운 리스트(3)">
    <p:bg>
      <p:bgPr>
        <a:solidFill>
          <a:schemeClr val="lt1"/>
        </a:solidFill>
      </p:bgPr>
    </p:bg>
    <p:spTree>
      <p:nvGrpSpPr>
        <p:cNvPr id="126" name="Shape 126"/>
        <p:cNvGrpSpPr/>
        <p:nvPr/>
      </p:nvGrpSpPr>
      <p:grpSpPr>
        <a:xfrm>
          <a:off x="0" y="0"/>
          <a:ext cx="0" cy="0"/>
          <a:chOff x="0" y="0"/>
          <a:chExt cx="0" cy="0"/>
        </a:xfrm>
      </p:grpSpPr>
      <p:sp>
        <p:nvSpPr>
          <p:cNvPr id="127" name="Google Shape;12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1">
            <a:alphaModFix/>
          </a:blip>
          <a:srcRect b="0" l="0" r="0" t="0"/>
          <a:stretch/>
        </p:blipFill>
        <p:spPr>
          <a:xfrm>
            <a:off x="8270647" y="90047"/>
            <a:ext cx="802193" cy="259088"/>
          </a:xfrm>
          <a:prstGeom prst="rect">
            <a:avLst/>
          </a:prstGeom>
          <a:noFill/>
          <a:ln>
            <a:noFill/>
          </a:ln>
        </p:spPr>
      </p:pic>
      <p:sp>
        <p:nvSpPr>
          <p:cNvPr id="66" name="Google Shape;66;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5.jp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hyperlink" Target="http://drive.google.com/file/d/1-RTlp1oO_g1Dm_bySaXBfYp-f76Np4dz/view" TargetMode="Externa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hyperlink" Target="http://drive.google.com/file/d/10O3iefF8Yy_YTnMHWhkkI3fFgGPx5RJ9/view" TargetMode="External"/><Relationship Id="rId4" Type="http://schemas.openxmlformats.org/officeDocument/2006/relationships/image" Target="../media/image20.png"/><Relationship Id="rId5" Type="http://schemas.openxmlformats.org/officeDocument/2006/relationships/hyperlink" Target="http://drive.google.com/file/d/1WOzc1h0Qg9uAi8SLx_YWwsk3xO6fWMN3/view" TargetMode="External"/><Relationship Id="rId6"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hyperlink" Target="http://drive.google.com/file/d/13Hz4tWizXcU1GyK8wFy3FQwm0oNa0KTb/view" TargetMode="External"/><Relationship Id="rId4" Type="http://schemas.openxmlformats.org/officeDocument/2006/relationships/image" Target="../media/image20.png"/><Relationship Id="rId5" Type="http://schemas.openxmlformats.org/officeDocument/2006/relationships/hyperlink" Target="http://drive.google.com/file/d/1CV8HvxdigCVk_MV94Ghi4L4YXpN9yqwp/vie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2.jpg"/><Relationship Id="rId4" Type="http://schemas.openxmlformats.org/officeDocument/2006/relationships/hyperlink" Target="http://drive.google.com/file/d/17n93CIhahqWRgdgzmOPtuvZ5PoS1xvTI/view" TargetMode="External"/><Relationship Id="rId5" Type="http://schemas.openxmlformats.org/officeDocument/2006/relationships/image" Target="../media/image20.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hyperlink" Target="https://github.com/Hankyu-Kim/self-driving/blob/main/scripts/22_WeGo_Intern.p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ph type="title"/>
          </p:nvPr>
        </p:nvSpPr>
        <p:spPr>
          <a:xfrm>
            <a:off x="337825" y="1802675"/>
            <a:ext cx="4515600" cy="21282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5000"/>
              <a:buFont typeface="Arial"/>
              <a:buNone/>
            </a:pPr>
            <a:r>
              <a:rPr lang="ko">
                <a:latin typeface="Malgun Gothic"/>
                <a:ea typeface="Malgun Gothic"/>
                <a:cs typeface="Malgun Gothic"/>
                <a:sym typeface="Malgun Gothic"/>
              </a:rPr>
              <a:t>자율주행 프로젝트</a:t>
            </a:r>
            <a:endParaRPr sz="2900">
              <a:latin typeface="Malgun Gothic"/>
              <a:ea typeface="Malgun Gothic"/>
              <a:cs typeface="Malgun Gothic"/>
              <a:sym typeface="Malgun Gothic"/>
            </a:endParaRPr>
          </a:p>
          <a:p>
            <a:pPr indent="0" lvl="0" marL="0" rtl="0" algn="l">
              <a:lnSpc>
                <a:spcPct val="90000"/>
              </a:lnSpc>
              <a:spcBef>
                <a:spcPts val="0"/>
              </a:spcBef>
              <a:spcAft>
                <a:spcPts val="0"/>
              </a:spcAft>
              <a:buClr>
                <a:schemeClr val="lt1"/>
              </a:buClr>
              <a:buSzPts val="5000"/>
              <a:buFont typeface="Arial"/>
              <a:buNone/>
            </a:pPr>
            <a:r>
              <a:t/>
            </a:r>
            <a:endParaRPr b="1" sz="1600">
              <a:latin typeface="Malgun Gothic"/>
              <a:ea typeface="Malgun Gothic"/>
              <a:cs typeface="Malgun Gothic"/>
              <a:sym typeface="Malgun Gothic"/>
            </a:endParaRPr>
          </a:p>
          <a:p>
            <a:pPr indent="0" lvl="0" marL="0" rtl="0" algn="l">
              <a:spcBef>
                <a:spcPts val="0"/>
              </a:spcBef>
              <a:spcAft>
                <a:spcPts val="0"/>
              </a:spcAft>
              <a:buClr>
                <a:schemeClr val="lt1"/>
              </a:buClr>
              <a:buSzPts val="5000"/>
              <a:buFont typeface="Arial"/>
              <a:buNone/>
            </a:pPr>
            <a:r>
              <a:rPr b="1" lang="ko" sz="1400">
                <a:latin typeface="Malgun Gothic"/>
                <a:ea typeface="Malgun Gothic"/>
                <a:cs typeface="Malgun Gothic"/>
                <a:sym typeface="Malgun Gothic"/>
              </a:rPr>
              <a:t>S</a:t>
            </a:r>
            <a:r>
              <a:rPr b="1" lang="ko" sz="1400">
                <a:latin typeface="Malgun Gothic"/>
                <a:ea typeface="Malgun Gothic"/>
                <a:cs typeface="Malgun Gothic"/>
                <a:sym typeface="Malgun Gothic"/>
              </a:rPr>
              <a:t>elf-Driving Project</a:t>
            </a:r>
            <a:endParaRPr b="1" sz="1400">
              <a:latin typeface="Malgun Gothic"/>
              <a:ea typeface="Malgun Gothic"/>
              <a:cs typeface="Malgun Gothic"/>
              <a:sym typeface="Malgun Gothic"/>
            </a:endParaRPr>
          </a:p>
        </p:txBody>
      </p:sp>
      <p:sp>
        <p:nvSpPr>
          <p:cNvPr id="133" name="Google Shape;133;p27"/>
          <p:cNvSpPr txBox="1"/>
          <p:nvPr>
            <p:ph idx="1" type="body"/>
          </p:nvPr>
        </p:nvSpPr>
        <p:spPr>
          <a:xfrm>
            <a:off x="207175" y="1021550"/>
            <a:ext cx="2635500" cy="4731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lt1"/>
              </a:buClr>
              <a:buSzPts val="1800"/>
              <a:buNone/>
            </a:pPr>
            <a:r>
              <a:rPr lang="ko" sz="1000">
                <a:latin typeface="Malgun Gothic"/>
                <a:ea typeface="Malgun Gothic"/>
                <a:cs typeface="Malgun Gothic"/>
                <a:sym typeface="Malgun Gothic"/>
              </a:rPr>
              <a:t>인턴 프로젝트 발표</a:t>
            </a:r>
            <a:endParaRPr sz="1000">
              <a:latin typeface="Malgun Gothic"/>
              <a:ea typeface="Malgun Gothic"/>
              <a:cs typeface="Malgun Gothic"/>
              <a:sym typeface="Malgun Gothic"/>
            </a:endParaRPr>
          </a:p>
          <a:p>
            <a:pPr indent="0" lvl="0" marL="0" rtl="0" algn="l">
              <a:lnSpc>
                <a:spcPct val="115000"/>
              </a:lnSpc>
              <a:spcBef>
                <a:spcPts val="0"/>
              </a:spcBef>
              <a:spcAft>
                <a:spcPts val="0"/>
              </a:spcAft>
              <a:buClr>
                <a:schemeClr val="lt1"/>
              </a:buClr>
              <a:buSzPts val="1800"/>
              <a:buNone/>
            </a:pPr>
            <a:r>
              <a:rPr lang="ko" sz="1000">
                <a:latin typeface="Malgun Gothic"/>
                <a:ea typeface="Malgun Gothic"/>
                <a:cs typeface="Malgun Gothic"/>
                <a:sym typeface="Malgun Gothic"/>
              </a:rPr>
              <a:t>2022.08.25(금)</a:t>
            </a:r>
            <a:endParaRPr sz="400">
              <a:latin typeface="Malgun Gothic"/>
              <a:ea typeface="Malgun Gothic"/>
              <a:cs typeface="Malgun Gothic"/>
              <a:sym typeface="Malgun Gothic"/>
            </a:endParaRPr>
          </a:p>
        </p:txBody>
      </p:sp>
      <p:sp>
        <p:nvSpPr>
          <p:cNvPr id="134" name="Google Shape;134;p27"/>
          <p:cNvSpPr/>
          <p:nvPr/>
        </p:nvSpPr>
        <p:spPr>
          <a:xfrm>
            <a:off x="207175" y="1802675"/>
            <a:ext cx="81600" cy="18087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dk2"/>
              </a:highlight>
            </a:endParaRPr>
          </a:p>
        </p:txBody>
      </p:sp>
      <p:sp>
        <p:nvSpPr>
          <p:cNvPr id="135" name="Google Shape;13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latin typeface="Malgun Gothic"/>
                <a:ea typeface="Malgun Gothic"/>
                <a:cs typeface="Malgun Gothic"/>
                <a:sym typeface="Malgun Gothic"/>
              </a:rPr>
              <a:t>‹#›</a:t>
            </a:fld>
            <a:endParaRPr>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idx="1" type="body"/>
          </p:nvPr>
        </p:nvSpPr>
        <p:spPr>
          <a:xfrm>
            <a:off x="125694" y="68625"/>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2000">
                <a:latin typeface="Malgun Gothic"/>
                <a:ea typeface="Malgun Gothic"/>
                <a:cs typeface="Malgun Gothic"/>
                <a:sym typeface="Malgun Gothic"/>
              </a:rPr>
              <a:t>2.1 기술 개요</a:t>
            </a:r>
            <a:endParaRPr b="1" sz="2000">
              <a:latin typeface="Malgun Gothic"/>
              <a:ea typeface="Malgun Gothic"/>
              <a:cs typeface="Malgun Gothic"/>
              <a:sym typeface="Malgun Gothic"/>
            </a:endParaRPr>
          </a:p>
        </p:txBody>
      </p:sp>
      <p:sp>
        <p:nvSpPr>
          <p:cNvPr id="264" name="Google Shape;264;p36"/>
          <p:cNvSpPr txBox="1"/>
          <p:nvPr>
            <p:ph idx="12" type="sldNum"/>
          </p:nvPr>
        </p:nvSpPr>
        <p:spPr>
          <a:xfrm>
            <a:off x="7466708" y="4749850"/>
            <a:ext cx="16389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265" name="Google Shape;265;p36"/>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txBox="1"/>
          <p:nvPr>
            <p:ph idx="1" type="body"/>
          </p:nvPr>
        </p:nvSpPr>
        <p:spPr>
          <a:xfrm>
            <a:off x="263600" y="493500"/>
            <a:ext cx="13239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2C77BD"/>
              </a:buClr>
              <a:buSzPts val="5400"/>
              <a:buNone/>
            </a:pPr>
            <a:r>
              <a:rPr b="1" lang="ko" sz="1600">
                <a:solidFill>
                  <a:srgbClr val="1B4973"/>
                </a:solidFill>
                <a:latin typeface="Malgun Gothic"/>
                <a:ea typeface="Malgun Gothic"/>
                <a:cs typeface="Malgun Gothic"/>
                <a:sym typeface="Malgun Gothic"/>
              </a:rPr>
              <a:t>ROI</a:t>
            </a:r>
            <a:endParaRPr b="1" sz="1600">
              <a:solidFill>
                <a:srgbClr val="1B4973"/>
              </a:solidFill>
              <a:latin typeface="Malgun Gothic"/>
              <a:ea typeface="Malgun Gothic"/>
              <a:cs typeface="Malgun Gothic"/>
              <a:sym typeface="Malgun Gothic"/>
            </a:endParaRPr>
          </a:p>
        </p:txBody>
      </p:sp>
      <p:sp>
        <p:nvSpPr>
          <p:cNvPr id="267" name="Google Shape;267;p36"/>
          <p:cNvSpPr/>
          <p:nvPr/>
        </p:nvSpPr>
        <p:spPr>
          <a:xfrm>
            <a:off x="303075" y="743750"/>
            <a:ext cx="2638800" cy="22800"/>
          </a:xfrm>
          <a:prstGeom prst="rect">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268" name="Google Shape;268;p36"/>
          <p:cNvSpPr/>
          <p:nvPr/>
        </p:nvSpPr>
        <p:spPr>
          <a:xfrm>
            <a:off x="367300" y="853622"/>
            <a:ext cx="8144400" cy="538800"/>
          </a:xfrm>
          <a:prstGeom prst="roundRect">
            <a:avLst>
              <a:gd fmla="val 16667" name="adj"/>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269" name="Google Shape;269;p36"/>
          <p:cNvSpPr txBox="1"/>
          <p:nvPr/>
        </p:nvSpPr>
        <p:spPr>
          <a:xfrm>
            <a:off x="489925" y="946025"/>
            <a:ext cx="6976800" cy="35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2C77BD"/>
              </a:buClr>
              <a:buSzPts val="5400"/>
              <a:buFont typeface="Arial"/>
              <a:buNone/>
            </a:pPr>
            <a:r>
              <a:rPr b="1" lang="ko" sz="1200">
                <a:solidFill>
                  <a:srgbClr val="1B4973"/>
                </a:solidFill>
                <a:latin typeface="Malgun Gothic"/>
                <a:ea typeface="Malgun Gothic"/>
                <a:cs typeface="Malgun Gothic"/>
                <a:sym typeface="Malgun Gothic"/>
              </a:rPr>
              <a:t>ROI(Region Of Interest)로 관심있는 영역만 나타냄.</a:t>
            </a:r>
            <a:endParaRPr b="1" sz="1200">
              <a:solidFill>
                <a:srgbClr val="1B4973"/>
              </a:solidFill>
              <a:latin typeface="Malgun Gothic"/>
              <a:ea typeface="Malgun Gothic"/>
              <a:cs typeface="Malgun Gothic"/>
              <a:sym typeface="Malgun Gothic"/>
            </a:endParaRPr>
          </a:p>
        </p:txBody>
      </p:sp>
      <p:pic>
        <p:nvPicPr>
          <p:cNvPr id="270" name="Google Shape;270;p36"/>
          <p:cNvPicPr preferRelativeResize="0"/>
          <p:nvPr/>
        </p:nvPicPr>
        <p:blipFill rotWithShape="1">
          <a:blip r:embed="rId3">
            <a:alphaModFix/>
          </a:blip>
          <a:srcRect b="16582" l="7374" r="48574" t="24573"/>
          <a:stretch/>
        </p:blipFill>
        <p:spPr>
          <a:xfrm>
            <a:off x="6344175" y="2059324"/>
            <a:ext cx="2499751" cy="1914427"/>
          </a:xfrm>
          <a:prstGeom prst="rect">
            <a:avLst/>
          </a:prstGeom>
          <a:noFill/>
          <a:ln>
            <a:noFill/>
          </a:ln>
        </p:spPr>
      </p:pic>
      <p:pic>
        <p:nvPicPr>
          <p:cNvPr id="271" name="Google Shape;271;p36"/>
          <p:cNvPicPr preferRelativeResize="0"/>
          <p:nvPr/>
        </p:nvPicPr>
        <p:blipFill rotWithShape="1">
          <a:blip r:embed="rId3">
            <a:alphaModFix/>
          </a:blip>
          <a:srcRect b="16547" l="53032" r="2916" t="24604"/>
          <a:stretch/>
        </p:blipFill>
        <p:spPr>
          <a:xfrm>
            <a:off x="372600" y="2059325"/>
            <a:ext cx="2499751" cy="1914425"/>
          </a:xfrm>
          <a:prstGeom prst="rect">
            <a:avLst/>
          </a:prstGeom>
          <a:noFill/>
          <a:ln>
            <a:noFill/>
          </a:ln>
        </p:spPr>
      </p:pic>
      <p:pic>
        <p:nvPicPr>
          <p:cNvPr id="272" name="Google Shape;272;p36"/>
          <p:cNvPicPr preferRelativeResize="0"/>
          <p:nvPr/>
        </p:nvPicPr>
        <p:blipFill rotWithShape="1">
          <a:blip r:embed="rId4">
            <a:alphaModFix/>
          </a:blip>
          <a:srcRect b="16468" l="7620" r="48380" t="24756"/>
          <a:stretch/>
        </p:blipFill>
        <p:spPr>
          <a:xfrm>
            <a:off x="3236275" y="2059325"/>
            <a:ext cx="2499858" cy="1914425"/>
          </a:xfrm>
          <a:prstGeom prst="rect">
            <a:avLst/>
          </a:prstGeom>
          <a:noFill/>
          <a:ln>
            <a:noFill/>
          </a:ln>
        </p:spPr>
      </p:pic>
      <p:pic>
        <p:nvPicPr>
          <p:cNvPr id="273" name="Google Shape;273;p36"/>
          <p:cNvPicPr preferRelativeResize="0"/>
          <p:nvPr/>
        </p:nvPicPr>
        <p:blipFill>
          <a:blip r:embed="rId5">
            <a:alphaModFix/>
          </a:blip>
          <a:stretch>
            <a:fillRect/>
          </a:stretch>
        </p:blipFill>
        <p:spPr>
          <a:xfrm rot="10800000">
            <a:off x="5968450" y="1517076"/>
            <a:ext cx="179100" cy="3152049"/>
          </a:xfrm>
          <a:prstGeom prst="rect">
            <a:avLst/>
          </a:prstGeom>
          <a:noFill/>
          <a:ln>
            <a:noFill/>
          </a:ln>
        </p:spPr>
      </p:pic>
      <p:sp>
        <p:nvSpPr>
          <p:cNvPr id="274" name="Google Shape;274;p36"/>
          <p:cNvSpPr txBox="1"/>
          <p:nvPr/>
        </p:nvSpPr>
        <p:spPr>
          <a:xfrm>
            <a:off x="989475" y="3973750"/>
            <a:ext cx="1273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100">
                <a:latin typeface="Malgun Gothic"/>
                <a:ea typeface="Malgun Gothic"/>
                <a:cs typeface="Malgun Gothic"/>
                <a:sym typeface="Malgun Gothic"/>
              </a:rPr>
              <a:t>[ 원본</a:t>
            </a:r>
            <a:r>
              <a:rPr b="1" lang="ko" sz="1000">
                <a:latin typeface="Malgun Gothic"/>
                <a:ea typeface="Malgun Gothic"/>
                <a:cs typeface="Malgun Gothic"/>
                <a:sym typeface="Malgun Gothic"/>
              </a:rPr>
              <a:t> </a:t>
            </a:r>
            <a:r>
              <a:rPr b="1" lang="ko" sz="1100">
                <a:latin typeface="Malgun Gothic"/>
                <a:ea typeface="Malgun Gothic"/>
                <a:cs typeface="Malgun Gothic"/>
                <a:sym typeface="Malgun Gothic"/>
              </a:rPr>
              <a:t>이미지 ]</a:t>
            </a:r>
            <a:endParaRPr b="1" sz="1100">
              <a:latin typeface="Malgun Gothic"/>
              <a:ea typeface="Malgun Gothic"/>
              <a:cs typeface="Malgun Gothic"/>
              <a:sym typeface="Malgun Gothic"/>
            </a:endParaRPr>
          </a:p>
        </p:txBody>
      </p:sp>
      <p:sp>
        <p:nvSpPr>
          <p:cNvPr id="275" name="Google Shape;275;p36"/>
          <p:cNvSpPr txBox="1"/>
          <p:nvPr/>
        </p:nvSpPr>
        <p:spPr>
          <a:xfrm>
            <a:off x="7032437" y="3973750"/>
            <a:ext cx="1323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000">
                <a:latin typeface="Malgun Gothic"/>
                <a:ea typeface="Malgun Gothic"/>
                <a:cs typeface="Malgun Gothic"/>
                <a:sym typeface="Malgun Gothic"/>
              </a:rPr>
              <a:t>[ HSV + ROI 적용 </a:t>
            </a:r>
            <a:r>
              <a:rPr b="1" lang="ko" sz="1100">
                <a:latin typeface="Malgun Gothic"/>
                <a:ea typeface="Malgun Gothic"/>
                <a:cs typeface="Malgun Gothic"/>
                <a:sym typeface="Malgun Gothic"/>
              </a:rPr>
              <a:t>]</a:t>
            </a:r>
            <a:endParaRPr b="1" sz="1100">
              <a:latin typeface="Malgun Gothic"/>
              <a:ea typeface="Malgun Gothic"/>
              <a:cs typeface="Malgun Gothic"/>
              <a:sym typeface="Malgun Gothic"/>
            </a:endParaRPr>
          </a:p>
        </p:txBody>
      </p:sp>
      <p:sp>
        <p:nvSpPr>
          <p:cNvPr id="276" name="Google Shape;276;p36"/>
          <p:cNvSpPr/>
          <p:nvPr/>
        </p:nvSpPr>
        <p:spPr>
          <a:xfrm>
            <a:off x="6296500" y="2148750"/>
            <a:ext cx="2598000" cy="993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txBox="1"/>
          <p:nvPr/>
        </p:nvSpPr>
        <p:spPr>
          <a:xfrm>
            <a:off x="4010938" y="3973750"/>
            <a:ext cx="1090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000">
                <a:latin typeface="Malgun Gothic"/>
                <a:ea typeface="Malgun Gothic"/>
                <a:cs typeface="Malgun Gothic"/>
                <a:sym typeface="Malgun Gothic"/>
              </a:rPr>
              <a:t>[ HSV만 적용 </a:t>
            </a:r>
            <a:r>
              <a:rPr b="1" lang="ko" sz="1100">
                <a:latin typeface="Malgun Gothic"/>
                <a:ea typeface="Malgun Gothic"/>
                <a:cs typeface="Malgun Gothic"/>
                <a:sym typeface="Malgun Gothic"/>
              </a:rPr>
              <a:t>]</a:t>
            </a:r>
            <a:endParaRPr b="1" sz="1100">
              <a:latin typeface="Malgun Gothic"/>
              <a:ea typeface="Malgun Gothic"/>
              <a:cs typeface="Malgun Gothic"/>
              <a:sym typeface="Malgun Gothic"/>
            </a:endParaRPr>
          </a:p>
        </p:txBody>
      </p:sp>
      <p:sp>
        <p:nvSpPr>
          <p:cNvPr id="278" name="Google Shape;278;p36"/>
          <p:cNvSpPr/>
          <p:nvPr/>
        </p:nvSpPr>
        <p:spPr>
          <a:xfrm>
            <a:off x="3121400" y="2186288"/>
            <a:ext cx="2598000" cy="993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idx="1" type="body"/>
          </p:nvPr>
        </p:nvSpPr>
        <p:spPr>
          <a:xfrm>
            <a:off x="125694" y="68625"/>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2000">
                <a:latin typeface="Malgun Gothic"/>
                <a:ea typeface="Malgun Gothic"/>
                <a:cs typeface="Malgun Gothic"/>
                <a:sym typeface="Malgun Gothic"/>
              </a:rPr>
              <a:t>2.1 기술 개요 - 차선 검출</a:t>
            </a:r>
            <a:endParaRPr b="1" sz="2000">
              <a:latin typeface="Malgun Gothic"/>
              <a:ea typeface="Malgun Gothic"/>
              <a:cs typeface="Malgun Gothic"/>
              <a:sym typeface="Malgun Gothic"/>
            </a:endParaRPr>
          </a:p>
        </p:txBody>
      </p:sp>
      <p:sp>
        <p:nvSpPr>
          <p:cNvPr id="284" name="Google Shape;284;p37"/>
          <p:cNvSpPr txBox="1"/>
          <p:nvPr>
            <p:ph idx="12" type="sldNum"/>
          </p:nvPr>
        </p:nvSpPr>
        <p:spPr>
          <a:xfrm>
            <a:off x="7209054" y="4749850"/>
            <a:ext cx="1896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285" name="Google Shape;285;p37"/>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txBox="1"/>
          <p:nvPr>
            <p:ph idx="1" type="body"/>
          </p:nvPr>
        </p:nvSpPr>
        <p:spPr>
          <a:xfrm>
            <a:off x="263600" y="493500"/>
            <a:ext cx="2456700" cy="2730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2C77BD"/>
              </a:buClr>
              <a:buSzPts val="5400"/>
              <a:buNone/>
            </a:pPr>
            <a:r>
              <a:rPr b="1" lang="ko" sz="1600">
                <a:solidFill>
                  <a:srgbClr val="1B4973"/>
                </a:solidFill>
                <a:latin typeface="Malgun Gothic"/>
                <a:ea typeface="Malgun Gothic"/>
                <a:cs typeface="Malgun Gothic"/>
                <a:sym typeface="Malgun Gothic"/>
              </a:rPr>
              <a:t>Hough Transform</a:t>
            </a:r>
            <a:endParaRPr b="1" sz="1200">
              <a:solidFill>
                <a:srgbClr val="1B4973"/>
              </a:solidFill>
              <a:latin typeface="Malgun Gothic"/>
              <a:ea typeface="Malgun Gothic"/>
              <a:cs typeface="Malgun Gothic"/>
              <a:sym typeface="Malgun Gothic"/>
            </a:endParaRPr>
          </a:p>
        </p:txBody>
      </p:sp>
      <p:sp>
        <p:nvSpPr>
          <p:cNvPr id="287" name="Google Shape;287;p37"/>
          <p:cNvSpPr/>
          <p:nvPr/>
        </p:nvSpPr>
        <p:spPr>
          <a:xfrm>
            <a:off x="303075" y="743750"/>
            <a:ext cx="2638800" cy="22800"/>
          </a:xfrm>
          <a:prstGeom prst="rect">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288" name="Google Shape;288;p37"/>
          <p:cNvSpPr/>
          <p:nvPr/>
        </p:nvSpPr>
        <p:spPr>
          <a:xfrm>
            <a:off x="367300" y="853622"/>
            <a:ext cx="8144400" cy="538800"/>
          </a:xfrm>
          <a:prstGeom prst="roundRect">
            <a:avLst>
              <a:gd fmla="val 16667" name="adj"/>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289" name="Google Shape;289;p37"/>
          <p:cNvSpPr txBox="1"/>
          <p:nvPr/>
        </p:nvSpPr>
        <p:spPr>
          <a:xfrm>
            <a:off x="489925" y="946025"/>
            <a:ext cx="6976800" cy="35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ko" sz="1200">
                <a:solidFill>
                  <a:srgbClr val="1B4973"/>
                </a:solidFill>
                <a:latin typeface="Malgun Gothic"/>
                <a:ea typeface="Malgun Gothic"/>
                <a:cs typeface="Malgun Gothic"/>
                <a:sym typeface="Malgun Gothic"/>
              </a:rPr>
              <a:t>경계선을 찾아 선을 인식하는 방법.</a:t>
            </a:r>
            <a:endParaRPr b="1" sz="1200">
              <a:solidFill>
                <a:srgbClr val="1B4973"/>
              </a:solidFill>
              <a:latin typeface="Malgun Gothic"/>
              <a:ea typeface="Malgun Gothic"/>
              <a:cs typeface="Malgun Gothic"/>
              <a:sym typeface="Malgun Gothic"/>
            </a:endParaRPr>
          </a:p>
        </p:txBody>
      </p:sp>
      <p:sp>
        <p:nvSpPr>
          <p:cNvPr id="290" name="Google Shape;290;p37"/>
          <p:cNvSpPr txBox="1"/>
          <p:nvPr/>
        </p:nvSpPr>
        <p:spPr>
          <a:xfrm>
            <a:off x="3399150" y="4508250"/>
            <a:ext cx="234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000">
                <a:latin typeface="Malgun Gothic"/>
                <a:ea typeface="Malgun Gothic"/>
                <a:cs typeface="Malgun Gothic"/>
                <a:sym typeface="Malgun Gothic"/>
              </a:rPr>
              <a:t>[ Hough Transform 적용된 예시</a:t>
            </a:r>
            <a:r>
              <a:rPr b="1" lang="ko" sz="1100">
                <a:latin typeface="Malgun Gothic"/>
                <a:ea typeface="Malgun Gothic"/>
                <a:cs typeface="Malgun Gothic"/>
                <a:sym typeface="Malgun Gothic"/>
              </a:rPr>
              <a:t>]</a:t>
            </a:r>
            <a:endParaRPr b="1" sz="1100">
              <a:latin typeface="Malgun Gothic"/>
              <a:ea typeface="Malgun Gothic"/>
              <a:cs typeface="Malgun Gothic"/>
              <a:sym typeface="Malgun Gothic"/>
            </a:endParaRPr>
          </a:p>
        </p:txBody>
      </p:sp>
      <p:pic>
        <p:nvPicPr>
          <p:cNvPr id="291" name="Google Shape;291;p37"/>
          <p:cNvPicPr preferRelativeResize="0"/>
          <p:nvPr/>
        </p:nvPicPr>
        <p:blipFill>
          <a:blip r:embed="rId3">
            <a:alphaModFix/>
          </a:blip>
          <a:stretch>
            <a:fillRect/>
          </a:stretch>
        </p:blipFill>
        <p:spPr>
          <a:xfrm>
            <a:off x="2764389" y="1625125"/>
            <a:ext cx="3615221" cy="288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idx="1" type="body"/>
          </p:nvPr>
        </p:nvSpPr>
        <p:spPr>
          <a:xfrm>
            <a:off x="125694" y="68625"/>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2000">
                <a:latin typeface="Malgun Gothic"/>
                <a:ea typeface="Malgun Gothic"/>
                <a:cs typeface="Malgun Gothic"/>
                <a:sym typeface="Malgun Gothic"/>
              </a:rPr>
              <a:t>2.1 기술 개요 - 제어</a:t>
            </a:r>
            <a:endParaRPr b="1" sz="2000">
              <a:latin typeface="Malgun Gothic"/>
              <a:ea typeface="Malgun Gothic"/>
              <a:cs typeface="Malgun Gothic"/>
              <a:sym typeface="Malgun Gothic"/>
            </a:endParaRPr>
          </a:p>
        </p:txBody>
      </p:sp>
      <p:sp>
        <p:nvSpPr>
          <p:cNvPr id="297" name="Google Shape;297;p38"/>
          <p:cNvSpPr txBox="1"/>
          <p:nvPr>
            <p:ph idx="12" type="sldNum"/>
          </p:nvPr>
        </p:nvSpPr>
        <p:spPr>
          <a:xfrm>
            <a:off x="8463774" y="4749850"/>
            <a:ext cx="641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298" name="Google Shape;298;p38"/>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8"/>
          <p:cNvSpPr txBox="1"/>
          <p:nvPr>
            <p:ph idx="1" type="body"/>
          </p:nvPr>
        </p:nvSpPr>
        <p:spPr>
          <a:xfrm>
            <a:off x="263600" y="493500"/>
            <a:ext cx="2456700" cy="2730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2C77BD"/>
              </a:buClr>
              <a:buSzPts val="5400"/>
              <a:buNone/>
            </a:pPr>
            <a:r>
              <a:rPr b="1" lang="ko" sz="1600">
                <a:solidFill>
                  <a:srgbClr val="1B4973"/>
                </a:solidFill>
                <a:latin typeface="Malgun Gothic"/>
                <a:ea typeface="Malgun Gothic"/>
                <a:cs typeface="Malgun Gothic"/>
                <a:sym typeface="Malgun Gothic"/>
              </a:rPr>
              <a:t>Sliding Window</a:t>
            </a:r>
            <a:endParaRPr b="1" sz="1200">
              <a:solidFill>
                <a:srgbClr val="1B4973"/>
              </a:solidFill>
              <a:latin typeface="Malgun Gothic"/>
              <a:ea typeface="Malgun Gothic"/>
              <a:cs typeface="Malgun Gothic"/>
              <a:sym typeface="Malgun Gothic"/>
            </a:endParaRPr>
          </a:p>
        </p:txBody>
      </p:sp>
      <p:sp>
        <p:nvSpPr>
          <p:cNvPr id="300" name="Google Shape;300;p38"/>
          <p:cNvSpPr/>
          <p:nvPr/>
        </p:nvSpPr>
        <p:spPr>
          <a:xfrm>
            <a:off x="303075" y="743750"/>
            <a:ext cx="2638800" cy="22800"/>
          </a:xfrm>
          <a:prstGeom prst="rect">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301" name="Google Shape;301;p38"/>
          <p:cNvSpPr/>
          <p:nvPr/>
        </p:nvSpPr>
        <p:spPr>
          <a:xfrm>
            <a:off x="367300" y="853622"/>
            <a:ext cx="8144400" cy="538800"/>
          </a:xfrm>
          <a:prstGeom prst="roundRect">
            <a:avLst>
              <a:gd fmla="val 16667" name="adj"/>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302" name="Google Shape;302;p38"/>
          <p:cNvSpPr txBox="1"/>
          <p:nvPr/>
        </p:nvSpPr>
        <p:spPr>
          <a:xfrm>
            <a:off x="489925" y="946025"/>
            <a:ext cx="6976800" cy="35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ko" sz="1200">
                <a:solidFill>
                  <a:srgbClr val="1B4973"/>
                </a:solidFill>
                <a:latin typeface="Malgun Gothic"/>
                <a:ea typeface="Malgun Gothic"/>
                <a:cs typeface="Malgun Gothic"/>
                <a:sym typeface="Malgun Gothic"/>
              </a:rPr>
              <a:t>좌표값을 추출하여 기울기를 얻어냄.</a:t>
            </a:r>
            <a:endParaRPr b="1" sz="1200">
              <a:solidFill>
                <a:srgbClr val="1B4973"/>
              </a:solidFill>
              <a:latin typeface="Malgun Gothic"/>
              <a:ea typeface="Malgun Gothic"/>
              <a:cs typeface="Malgun Gothic"/>
              <a:sym typeface="Malgun Gothic"/>
            </a:endParaRPr>
          </a:p>
        </p:txBody>
      </p:sp>
      <p:sp>
        <p:nvSpPr>
          <p:cNvPr id="303" name="Google Shape;303;p38"/>
          <p:cNvSpPr txBox="1"/>
          <p:nvPr/>
        </p:nvSpPr>
        <p:spPr>
          <a:xfrm>
            <a:off x="5111725" y="3886900"/>
            <a:ext cx="263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000">
                <a:latin typeface="Malgun Gothic"/>
                <a:ea typeface="Malgun Gothic"/>
                <a:cs typeface="Malgun Gothic"/>
                <a:sym typeface="Malgun Gothic"/>
              </a:rPr>
              <a:t>[ Sliding Window 방식이 적용된 예시</a:t>
            </a:r>
            <a:r>
              <a:rPr b="1" lang="ko" sz="1100">
                <a:latin typeface="Malgun Gothic"/>
                <a:ea typeface="Malgun Gothic"/>
                <a:cs typeface="Malgun Gothic"/>
                <a:sym typeface="Malgun Gothic"/>
              </a:rPr>
              <a:t>]</a:t>
            </a:r>
            <a:endParaRPr b="1" sz="1100">
              <a:latin typeface="Malgun Gothic"/>
              <a:ea typeface="Malgun Gothic"/>
              <a:cs typeface="Malgun Gothic"/>
              <a:sym typeface="Malgun Gothic"/>
            </a:endParaRPr>
          </a:p>
        </p:txBody>
      </p:sp>
      <p:pic>
        <p:nvPicPr>
          <p:cNvPr id="304" name="Google Shape;304;p38"/>
          <p:cNvPicPr preferRelativeResize="0"/>
          <p:nvPr/>
        </p:nvPicPr>
        <p:blipFill rotWithShape="1">
          <a:blip r:embed="rId3">
            <a:alphaModFix/>
          </a:blip>
          <a:srcRect b="30191" l="458" r="33051" t="0"/>
          <a:stretch/>
        </p:blipFill>
        <p:spPr>
          <a:xfrm>
            <a:off x="1297263" y="1429600"/>
            <a:ext cx="2936875" cy="1734499"/>
          </a:xfrm>
          <a:prstGeom prst="rect">
            <a:avLst/>
          </a:prstGeom>
          <a:noFill/>
          <a:ln>
            <a:noFill/>
          </a:ln>
        </p:spPr>
      </p:pic>
      <p:pic>
        <p:nvPicPr>
          <p:cNvPr id="305" name="Google Shape;305;p38"/>
          <p:cNvPicPr preferRelativeResize="0"/>
          <p:nvPr/>
        </p:nvPicPr>
        <p:blipFill rotWithShape="1">
          <a:blip r:embed="rId3">
            <a:alphaModFix/>
          </a:blip>
          <a:srcRect b="9195" l="0" r="73052" t="69363"/>
          <a:stretch/>
        </p:blipFill>
        <p:spPr>
          <a:xfrm>
            <a:off x="1297263" y="3368475"/>
            <a:ext cx="2936875" cy="1314325"/>
          </a:xfrm>
          <a:prstGeom prst="rect">
            <a:avLst/>
          </a:prstGeom>
          <a:noFill/>
          <a:ln>
            <a:noFill/>
          </a:ln>
        </p:spPr>
      </p:pic>
      <p:pic>
        <p:nvPicPr>
          <p:cNvPr id="306" name="Google Shape;306;p38"/>
          <p:cNvPicPr preferRelativeResize="0"/>
          <p:nvPr/>
        </p:nvPicPr>
        <p:blipFill rotWithShape="1">
          <a:blip r:embed="rId4">
            <a:alphaModFix/>
          </a:blip>
          <a:srcRect b="13494" l="6136" r="8865" t="17937"/>
          <a:stretch/>
        </p:blipFill>
        <p:spPr>
          <a:xfrm>
            <a:off x="4715300" y="1916692"/>
            <a:ext cx="3256501" cy="1970200"/>
          </a:xfrm>
          <a:prstGeom prst="rect">
            <a:avLst/>
          </a:prstGeom>
          <a:noFill/>
          <a:ln>
            <a:noFill/>
          </a:ln>
        </p:spPr>
      </p:pic>
      <p:sp>
        <p:nvSpPr>
          <p:cNvPr id="307" name="Google Shape;307;p38"/>
          <p:cNvSpPr txBox="1"/>
          <p:nvPr/>
        </p:nvSpPr>
        <p:spPr>
          <a:xfrm>
            <a:off x="1394575" y="4636475"/>
            <a:ext cx="263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000">
                <a:latin typeface="Malgun Gothic"/>
                <a:ea typeface="Malgun Gothic"/>
                <a:cs typeface="Malgun Gothic"/>
                <a:sym typeface="Malgun Gothic"/>
              </a:rPr>
              <a:t>[ 각도의 기울기 값</a:t>
            </a:r>
            <a:r>
              <a:rPr b="1" lang="ko" sz="1100">
                <a:latin typeface="Malgun Gothic"/>
                <a:ea typeface="Malgun Gothic"/>
                <a:cs typeface="Malgun Gothic"/>
                <a:sym typeface="Malgun Gothic"/>
              </a:rPr>
              <a:t>]</a:t>
            </a:r>
            <a:endParaRPr b="1" sz="1100">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txBox="1"/>
          <p:nvPr/>
        </p:nvSpPr>
        <p:spPr>
          <a:xfrm>
            <a:off x="951125" y="1048050"/>
            <a:ext cx="32196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700">
                <a:solidFill>
                  <a:srgbClr val="6D9EEB"/>
                </a:solidFill>
                <a:latin typeface="Malgun Gothic"/>
                <a:ea typeface="Malgun Gothic"/>
                <a:cs typeface="Malgun Gothic"/>
                <a:sym typeface="Malgun Gothic"/>
              </a:rPr>
              <a:t>3</a:t>
            </a:r>
            <a:endParaRPr b="1" sz="10700">
              <a:solidFill>
                <a:srgbClr val="6D9EEB"/>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b="1" lang="ko" sz="3000">
                <a:solidFill>
                  <a:srgbClr val="1B4973"/>
                </a:solidFill>
                <a:latin typeface="Malgun Gothic"/>
                <a:ea typeface="Malgun Gothic"/>
                <a:cs typeface="Malgun Gothic"/>
                <a:sym typeface="Malgun Gothic"/>
              </a:rPr>
              <a:t>최종 성과</a:t>
            </a:r>
            <a:endParaRPr b="1" sz="3000">
              <a:solidFill>
                <a:srgbClr val="1B4973"/>
              </a:solidFill>
              <a:latin typeface="Malgun Gothic"/>
              <a:ea typeface="Malgun Gothic"/>
              <a:cs typeface="Malgun Gothic"/>
              <a:sym typeface="Malgun Gothic"/>
            </a:endParaRPr>
          </a:p>
        </p:txBody>
      </p:sp>
      <p:sp>
        <p:nvSpPr>
          <p:cNvPr id="313" name="Google Shape;31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endParaRPr>
              <a:solidFill>
                <a:srgbClr val="1B4973"/>
              </a:solidFill>
              <a:latin typeface="Malgun Gothic"/>
              <a:ea typeface="Malgun Gothic"/>
              <a:cs typeface="Malgun Gothic"/>
              <a:sym typeface="Malgun Gothic"/>
            </a:endParaRPr>
          </a:p>
        </p:txBody>
      </p:sp>
      <p:sp>
        <p:nvSpPr>
          <p:cNvPr id="314" name="Google Shape;314;p39"/>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39"/>
          <p:cNvPicPr preferRelativeResize="0"/>
          <p:nvPr/>
        </p:nvPicPr>
        <p:blipFill>
          <a:blip r:embed="rId3">
            <a:alphaModFix/>
          </a:blip>
          <a:stretch>
            <a:fillRect/>
          </a:stretch>
        </p:blipFill>
        <p:spPr>
          <a:xfrm>
            <a:off x="7087800" y="2975350"/>
            <a:ext cx="670725" cy="67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idx="1" type="body"/>
          </p:nvPr>
        </p:nvSpPr>
        <p:spPr>
          <a:xfrm>
            <a:off x="125694" y="37725"/>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2400">
                <a:latin typeface="Malgun Gothic"/>
                <a:ea typeface="Malgun Gothic"/>
                <a:cs typeface="Malgun Gothic"/>
                <a:sym typeface="Malgun Gothic"/>
              </a:rPr>
              <a:t>3</a:t>
            </a:r>
            <a:r>
              <a:rPr b="1" lang="ko" sz="2400">
                <a:latin typeface="Malgun Gothic"/>
                <a:ea typeface="Malgun Gothic"/>
                <a:cs typeface="Malgun Gothic"/>
                <a:sym typeface="Malgun Gothic"/>
              </a:rPr>
              <a:t> 성과</a:t>
            </a:r>
            <a:endParaRPr b="1" sz="2400">
              <a:latin typeface="Malgun Gothic"/>
              <a:ea typeface="Malgun Gothic"/>
              <a:cs typeface="Malgun Gothic"/>
              <a:sym typeface="Malgun Gothic"/>
            </a:endParaRPr>
          </a:p>
        </p:txBody>
      </p:sp>
      <p:sp>
        <p:nvSpPr>
          <p:cNvPr id="321" name="Google Shape;321;p40"/>
          <p:cNvSpPr txBox="1"/>
          <p:nvPr>
            <p:ph idx="12" type="sldNum"/>
          </p:nvPr>
        </p:nvSpPr>
        <p:spPr>
          <a:xfrm>
            <a:off x="8455823" y="4749850"/>
            <a:ext cx="649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322" name="Google Shape;322;p40"/>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40" title="simplescreenrecorder-2022-08-18_13.34.33.mkv">
            <a:hlinkClick r:id="rId3"/>
          </p:cNvPr>
          <p:cNvPicPr preferRelativeResize="0"/>
          <p:nvPr/>
        </p:nvPicPr>
        <p:blipFill>
          <a:blip r:embed="rId4">
            <a:alphaModFix/>
          </a:blip>
          <a:stretch>
            <a:fillRect/>
          </a:stretch>
        </p:blipFill>
        <p:spPr>
          <a:xfrm>
            <a:off x="906312" y="667750"/>
            <a:ext cx="7331377" cy="4121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idx="1" type="body"/>
          </p:nvPr>
        </p:nvSpPr>
        <p:spPr>
          <a:xfrm>
            <a:off x="125694" y="37750"/>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2400">
                <a:latin typeface="Malgun Gothic"/>
                <a:ea typeface="Malgun Gothic"/>
                <a:cs typeface="Malgun Gothic"/>
                <a:sym typeface="Malgun Gothic"/>
              </a:rPr>
              <a:t>3</a:t>
            </a:r>
            <a:r>
              <a:rPr b="1" lang="ko" sz="2400">
                <a:latin typeface="Malgun Gothic"/>
                <a:ea typeface="Malgun Gothic"/>
                <a:cs typeface="Malgun Gothic"/>
                <a:sym typeface="Malgun Gothic"/>
              </a:rPr>
              <a:t> 성과</a:t>
            </a:r>
            <a:endParaRPr b="1" sz="2400">
              <a:latin typeface="Malgun Gothic"/>
              <a:ea typeface="Malgun Gothic"/>
              <a:cs typeface="Malgun Gothic"/>
              <a:sym typeface="Malgun Gothic"/>
            </a:endParaRPr>
          </a:p>
        </p:txBody>
      </p:sp>
      <p:sp>
        <p:nvSpPr>
          <p:cNvPr id="329" name="Google Shape;329;p41"/>
          <p:cNvSpPr txBox="1"/>
          <p:nvPr>
            <p:ph idx="12" type="sldNum"/>
          </p:nvPr>
        </p:nvSpPr>
        <p:spPr>
          <a:xfrm>
            <a:off x="8455823" y="4749850"/>
            <a:ext cx="649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330" name="Google Shape;330;p41"/>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41"/>
          <p:cNvPicPr preferRelativeResize="0"/>
          <p:nvPr/>
        </p:nvPicPr>
        <p:blipFill rotWithShape="1">
          <a:blip r:embed="rId3">
            <a:alphaModFix/>
          </a:blip>
          <a:srcRect b="28808" l="4525" r="49854" t="12170"/>
          <a:stretch/>
        </p:blipFill>
        <p:spPr>
          <a:xfrm>
            <a:off x="556000" y="623050"/>
            <a:ext cx="3400506" cy="2674975"/>
          </a:xfrm>
          <a:prstGeom prst="rect">
            <a:avLst/>
          </a:prstGeom>
          <a:noFill/>
          <a:ln>
            <a:noFill/>
          </a:ln>
        </p:spPr>
      </p:pic>
      <p:pic>
        <p:nvPicPr>
          <p:cNvPr id="332" name="Google Shape;332;p41"/>
          <p:cNvPicPr preferRelativeResize="0"/>
          <p:nvPr/>
        </p:nvPicPr>
        <p:blipFill rotWithShape="1">
          <a:blip r:embed="rId3">
            <a:alphaModFix/>
          </a:blip>
          <a:srcRect b="25372" l="50521" r="0" t="12088"/>
          <a:stretch/>
        </p:blipFill>
        <p:spPr>
          <a:xfrm>
            <a:off x="5186289" y="1016525"/>
            <a:ext cx="3655261" cy="2674969"/>
          </a:xfrm>
          <a:prstGeom prst="rect">
            <a:avLst/>
          </a:prstGeom>
          <a:noFill/>
          <a:ln>
            <a:noFill/>
          </a:ln>
        </p:spPr>
      </p:pic>
      <p:sp>
        <p:nvSpPr>
          <p:cNvPr id="333" name="Google Shape;333;p41"/>
          <p:cNvSpPr txBox="1"/>
          <p:nvPr/>
        </p:nvSpPr>
        <p:spPr>
          <a:xfrm>
            <a:off x="356600" y="3577250"/>
            <a:ext cx="3735600" cy="1438200"/>
          </a:xfrm>
          <a:prstGeom prst="rect">
            <a:avLst/>
          </a:prstGeom>
          <a:noFill/>
          <a:ln>
            <a:noFill/>
          </a:ln>
        </p:spPr>
        <p:txBody>
          <a:bodyPr anchorCtr="0" anchor="t" bIns="91425" lIns="91425" spcFirstLastPara="1" rIns="91425" wrap="square" tIns="91425">
            <a:spAutoFit/>
          </a:bodyPr>
          <a:lstStyle/>
          <a:p>
            <a:pPr indent="0" lvl="0" marL="457200" rtl="0" algn="l">
              <a:lnSpc>
                <a:spcPct val="142857"/>
              </a:lnSpc>
              <a:spcBef>
                <a:spcPts val="0"/>
              </a:spcBef>
              <a:spcAft>
                <a:spcPts val="0"/>
              </a:spcAft>
              <a:buNone/>
            </a:pPr>
            <a:r>
              <a:rPr lang="ko" sz="1000">
                <a:solidFill>
                  <a:srgbClr val="24292F"/>
                </a:solidFill>
                <a:latin typeface="Malgun Gothic"/>
                <a:ea typeface="Malgun Gothic"/>
                <a:cs typeface="Malgun Gothic"/>
                <a:sym typeface="Malgun Gothic"/>
              </a:rPr>
              <a:t>[세팅 코드]</a:t>
            </a:r>
            <a:endParaRPr sz="1000">
              <a:solidFill>
                <a:srgbClr val="24292F"/>
              </a:solidFill>
              <a:latin typeface="Malgun Gothic"/>
              <a:ea typeface="Malgun Gothic"/>
              <a:cs typeface="Malgun Gothic"/>
              <a:sym typeface="Malgun Gothic"/>
            </a:endParaRPr>
          </a:p>
          <a:p>
            <a:pPr indent="-292100" lvl="0" marL="457200" rtl="0" algn="l">
              <a:lnSpc>
                <a:spcPct val="142857"/>
              </a:lnSpc>
              <a:spcBef>
                <a:spcPts val="0"/>
              </a:spcBef>
              <a:spcAft>
                <a:spcPts val="0"/>
              </a:spcAft>
              <a:buClr>
                <a:srgbClr val="24292F"/>
              </a:buClr>
              <a:buSzPts val="1000"/>
              <a:buFont typeface="Malgun Gothic"/>
              <a:buChar char="●"/>
            </a:pPr>
            <a:r>
              <a:rPr lang="ko" sz="1000">
                <a:solidFill>
                  <a:srgbClr val="24292F"/>
                </a:solidFill>
                <a:latin typeface="Malgun Gothic"/>
                <a:ea typeface="Malgun Gothic"/>
                <a:cs typeface="Malgun Gothic"/>
                <a:sym typeface="Malgun Gothic"/>
              </a:rPr>
              <a:t>$ </a:t>
            </a:r>
            <a:r>
              <a:rPr lang="ko" sz="1000">
                <a:solidFill>
                  <a:srgbClr val="24292F"/>
                </a:solidFill>
                <a:latin typeface="Malgun Gothic"/>
                <a:ea typeface="Malgun Gothic"/>
                <a:cs typeface="Malgun Gothic"/>
                <a:sym typeface="Malgun Gothic"/>
              </a:rPr>
              <a:t>roslaunch astra_camera dabai_u3.launch</a:t>
            </a:r>
            <a:endParaRPr sz="1000">
              <a:solidFill>
                <a:srgbClr val="24292F"/>
              </a:solidFill>
              <a:latin typeface="Malgun Gothic"/>
              <a:ea typeface="Malgun Gothic"/>
              <a:cs typeface="Malgun Gothic"/>
              <a:sym typeface="Malgun Gothic"/>
            </a:endParaRPr>
          </a:p>
          <a:p>
            <a:pPr indent="-292100" lvl="0" marL="457200" rtl="0" algn="l">
              <a:lnSpc>
                <a:spcPct val="142857"/>
              </a:lnSpc>
              <a:spcBef>
                <a:spcPts val="0"/>
              </a:spcBef>
              <a:spcAft>
                <a:spcPts val="0"/>
              </a:spcAft>
              <a:buClr>
                <a:srgbClr val="24292F"/>
              </a:buClr>
              <a:buSzPts val="1000"/>
              <a:buFont typeface="Malgun Gothic"/>
              <a:buChar char="●"/>
            </a:pPr>
            <a:r>
              <a:rPr lang="ko" sz="1000">
                <a:solidFill>
                  <a:srgbClr val="24292F"/>
                </a:solidFill>
                <a:latin typeface="Malgun Gothic"/>
                <a:ea typeface="Malgun Gothic"/>
                <a:cs typeface="Malgun Gothic"/>
                <a:sym typeface="Malgun Gothic"/>
              </a:rPr>
              <a:t>$ </a:t>
            </a:r>
            <a:r>
              <a:rPr lang="ko" sz="1000">
                <a:solidFill>
                  <a:srgbClr val="24292F"/>
                </a:solidFill>
                <a:latin typeface="Malgun Gothic"/>
                <a:ea typeface="Malgun Gothic"/>
                <a:cs typeface="Malgun Gothic"/>
                <a:sym typeface="Malgun Gothic"/>
              </a:rPr>
              <a:t>roslaunch limo_bringup limo_start.launch</a:t>
            </a:r>
            <a:endParaRPr sz="1000">
              <a:solidFill>
                <a:srgbClr val="24292F"/>
              </a:solidFill>
              <a:latin typeface="Malgun Gothic"/>
              <a:ea typeface="Malgun Gothic"/>
              <a:cs typeface="Malgun Gothic"/>
              <a:sym typeface="Malgun Gothic"/>
            </a:endParaRPr>
          </a:p>
          <a:p>
            <a:pPr indent="0" lvl="0" marL="457200" rtl="0" algn="l">
              <a:lnSpc>
                <a:spcPct val="142857"/>
              </a:lnSpc>
              <a:spcBef>
                <a:spcPts val="0"/>
              </a:spcBef>
              <a:spcAft>
                <a:spcPts val="0"/>
              </a:spcAft>
              <a:buNone/>
            </a:pPr>
            <a:r>
              <a:t/>
            </a:r>
            <a:endParaRPr sz="1000">
              <a:solidFill>
                <a:srgbClr val="24292F"/>
              </a:solidFill>
              <a:latin typeface="Malgun Gothic"/>
              <a:ea typeface="Malgun Gothic"/>
              <a:cs typeface="Malgun Gothic"/>
              <a:sym typeface="Malgun Gothic"/>
            </a:endParaRPr>
          </a:p>
          <a:p>
            <a:pPr indent="0" lvl="0" marL="457200" rtl="0" algn="l">
              <a:lnSpc>
                <a:spcPct val="142857"/>
              </a:lnSpc>
              <a:spcBef>
                <a:spcPts val="0"/>
              </a:spcBef>
              <a:spcAft>
                <a:spcPts val="0"/>
              </a:spcAft>
              <a:buNone/>
            </a:pPr>
            <a:r>
              <a:rPr lang="ko" sz="1000">
                <a:solidFill>
                  <a:srgbClr val="24292F"/>
                </a:solidFill>
                <a:latin typeface="Malgun Gothic"/>
                <a:ea typeface="Malgun Gothic"/>
                <a:cs typeface="Malgun Gothic"/>
                <a:sym typeface="Malgun Gothic"/>
              </a:rPr>
              <a:t>[실행 코드]</a:t>
            </a:r>
            <a:endParaRPr sz="1000">
              <a:solidFill>
                <a:srgbClr val="24292F"/>
              </a:solidFill>
              <a:latin typeface="Malgun Gothic"/>
              <a:ea typeface="Malgun Gothic"/>
              <a:cs typeface="Malgun Gothic"/>
              <a:sym typeface="Malgun Gothic"/>
            </a:endParaRPr>
          </a:p>
          <a:p>
            <a:pPr indent="-292100" lvl="0" marL="457200" rtl="0" algn="l">
              <a:lnSpc>
                <a:spcPct val="142857"/>
              </a:lnSpc>
              <a:spcBef>
                <a:spcPts val="0"/>
              </a:spcBef>
              <a:spcAft>
                <a:spcPts val="0"/>
              </a:spcAft>
              <a:buClr>
                <a:srgbClr val="24292F"/>
              </a:buClr>
              <a:buSzPts val="1000"/>
              <a:buFont typeface="Malgun Gothic"/>
              <a:buChar char="●"/>
            </a:pPr>
            <a:r>
              <a:rPr lang="ko" sz="1000">
                <a:solidFill>
                  <a:srgbClr val="24292F"/>
                </a:solidFill>
                <a:latin typeface="Malgun Gothic"/>
                <a:ea typeface="Malgun Gothic"/>
                <a:cs typeface="Malgun Gothic"/>
                <a:sym typeface="Malgun Gothic"/>
              </a:rPr>
              <a:t>$ rosrun /directory 22_WeGo_intern.py</a:t>
            </a:r>
            <a:endParaRPr>
              <a:latin typeface="Malgun Gothic"/>
              <a:ea typeface="Malgun Gothic"/>
              <a:cs typeface="Malgun Gothic"/>
              <a:sym typeface="Malgun Gothic"/>
            </a:endParaRPr>
          </a:p>
        </p:txBody>
      </p:sp>
      <p:sp>
        <p:nvSpPr>
          <p:cNvPr id="334" name="Google Shape;334;p41"/>
          <p:cNvSpPr/>
          <p:nvPr/>
        </p:nvSpPr>
        <p:spPr>
          <a:xfrm>
            <a:off x="5220950" y="3000450"/>
            <a:ext cx="1815300" cy="6534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41"/>
          <p:cNvPicPr preferRelativeResize="0"/>
          <p:nvPr/>
        </p:nvPicPr>
        <p:blipFill rotWithShape="1">
          <a:blip r:embed="rId3">
            <a:alphaModFix/>
          </a:blip>
          <a:srcRect b="3864" l="50043" r="21649" t="75590"/>
          <a:stretch/>
        </p:blipFill>
        <p:spPr>
          <a:xfrm>
            <a:off x="5186265" y="3685945"/>
            <a:ext cx="1819072" cy="764356"/>
          </a:xfrm>
          <a:prstGeom prst="rect">
            <a:avLst/>
          </a:prstGeom>
          <a:noFill/>
          <a:ln>
            <a:noFill/>
          </a:ln>
        </p:spPr>
      </p:pic>
      <p:pic>
        <p:nvPicPr>
          <p:cNvPr id="336" name="Google Shape;336;p41"/>
          <p:cNvPicPr preferRelativeResize="0"/>
          <p:nvPr/>
        </p:nvPicPr>
        <p:blipFill>
          <a:blip r:embed="rId4">
            <a:alphaModFix/>
          </a:blip>
          <a:stretch>
            <a:fillRect/>
          </a:stretch>
        </p:blipFill>
        <p:spPr>
          <a:xfrm rot="951709">
            <a:off x="4332395" y="3113411"/>
            <a:ext cx="648360" cy="724626"/>
          </a:xfrm>
          <a:prstGeom prst="rect">
            <a:avLst/>
          </a:prstGeom>
          <a:noFill/>
          <a:ln>
            <a:noFill/>
          </a:ln>
        </p:spPr>
      </p:pic>
      <p:sp>
        <p:nvSpPr>
          <p:cNvPr id="337" name="Google Shape;337;p41"/>
          <p:cNvSpPr txBox="1"/>
          <p:nvPr/>
        </p:nvSpPr>
        <p:spPr>
          <a:xfrm>
            <a:off x="936850" y="3298725"/>
            <a:ext cx="263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000">
                <a:latin typeface="Malgun Gothic"/>
                <a:ea typeface="Malgun Gothic"/>
                <a:cs typeface="Malgun Gothic"/>
                <a:sym typeface="Malgun Gothic"/>
              </a:rPr>
              <a:t>[ 터미널 창 </a:t>
            </a:r>
            <a:r>
              <a:rPr b="1" lang="ko" sz="1100">
                <a:latin typeface="Malgun Gothic"/>
                <a:ea typeface="Malgun Gothic"/>
                <a:cs typeface="Malgun Gothic"/>
                <a:sym typeface="Malgun Gothic"/>
              </a:rPr>
              <a:t>]</a:t>
            </a:r>
            <a:endParaRPr b="1" sz="1100">
              <a:latin typeface="Malgun Gothic"/>
              <a:ea typeface="Malgun Gothic"/>
              <a:cs typeface="Malgun Gothic"/>
              <a:sym typeface="Malgun Gothic"/>
            </a:endParaRPr>
          </a:p>
        </p:txBody>
      </p:sp>
      <p:sp>
        <p:nvSpPr>
          <p:cNvPr id="338" name="Google Shape;338;p41"/>
          <p:cNvSpPr txBox="1"/>
          <p:nvPr/>
        </p:nvSpPr>
        <p:spPr>
          <a:xfrm>
            <a:off x="6505200" y="3652725"/>
            <a:ext cx="263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000">
                <a:latin typeface="Malgun Gothic"/>
                <a:ea typeface="Malgun Gothic"/>
                <a:cs typeface="Malgun Gothic"/>
                <a:sym typeface="Malgun Gothic"/>
              </a:rPr>
              <a:t>[ LIMO 카메라 화면 </a:t>
            </a:r>
            <a:r>
              <a:rPr b="1" lang="ko" sz="1100">
                <a:latin typeface="Malgun Gothic"/>
                <a:ea typeface="Malgun Gothic"/>
                <a:cs typeface="Malgun Gothic"/>
                <a:sym typeface="Malgun Gothic"/>
              </a:rPr>
              <a:t>]</a:t>
            </a:r>
            <a:endParaRPr b="1" sz="1100">
              <a:latin typeface="Malgun Gothic"/>
              <a:ea typeface="Malgun Gothic"/>
              <a:cs typeface="Malgun Gothic"/>
              <a:sym typeface="Malgun Gothic"/>
            </a:endParaRPr>
          </a:p>
        </p:txBody>
      </p:sp>
      <p:sp>
        <p:nvSpPr>
          <p:cNvPr id="339" name="Google Shape;339;p41"/>
          <p:cNvSpPr txBox="1"/>
          <p:nvPr/>
        </p:nvSpPr>
        <p:spPr>
          <a:xfrm>
            <a:off x="4809200" y="4397275"/>
            <a:ext cx="263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000">
                <a:latin typeface="Malgun Gothic"/>
                <a:ea typeface="Malgun Gothic"/>
                <a:cs typeface="Malgun Gothic"/>
                <a:sym typeface="Malgun Gothic"/>
              </a:rPr>
              <a:t>[  HSV를 적용한 화면 </a:t>
            </a:r>
            <a:r>
              <a:rPr b="1" lang="ko" sz="1100">
                <a:latin typeface="Malgun Gothic"/>
                <a:ea typeface="Malgun Gothic"/>
                <a:cs typeface="Malgun Gothic"/>
                <a:sym typeface="Malgun Gothic"/>
              </a:rPr>
              <a:t>]</a:t>
            </a:r>
            <a:endParaRPr b="1" sz="1100">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2"/>
          <p:cNvSpPr txBox="1"/>
          <p:nvPr>
            <p:ph idx="1" type="body"/>
          </p:nvPr>
        </p:nvSpPr>
        <p:spPr>
          <a:xfrm>
            <a:off x="125694" y="40000"/>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2400">
                <a:latin typeface="Malgun Gothic"/>
                <a:ea typeface="Malgun Gothic"/>
                <a:cs typeface="Malgun Gothic"/>
                <a:sym typeface="Malgun Gothic"/>
              </a:rPr>
              <a:t>3</a:t>
            </a:r>
            <a:r>
              <a:rPr b="1" lang="ko" sz="2400">
                <a:latin typeface="Malgun Gothic"/>
                <a:ea typeface="Malgun Gothic"/>
                <a:cs typeface="Malgun Gothic"/>
                <a:sym typeface="Malgun Gothic"/>
              </a:rPr>
              <a:t> 성과</a:t>
            </a:r>
            <a:endParaRPr b="1" sz="2400">
              <a:latin typeface="Malgun Gothic"/>
              <a:ea typeface="Malgun Gothic"/>
              <a:cs typeface="Malgun Gothic"/>
              <a:sym typeface="Malgun Gothic"/>
            </a:endParaRPr>
          </a:p>
        </p:txBody>
      </p:sp>
      <p:sp>
        <p:nvSpPr>
          <p:cNvPr id="345" name="Google Shape;345;p42"/>
          <p:cNvSpPr txBox="1"/>
          <p:nvPr>
            <p:ph idx="12" type="sldNum"/>
          </p:nvPr>
        </p:nvSpPr>
        <p:spPr>
          <a:xfrm>
            <a:off x="8455823" y="4749850"/>
            <a:ext cx="649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346" name="Google Shape;346;p42"/>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2"/>
          <p:cNvSpPr txBox="1"/>
          <p:nvPr>
            <p:ph idx="1" type="body"/>
          </p:nvPr>
        </p:nvSpPr>
        <p:spPr>
          <a:xfrm>
            <a:off x="263600" y="493500"/>
            <a:ext cx="2712300" cy="2730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2C77BD"/>
              </a:buClr>
              <a:buSzPts val="5400"/>
              <a:buNone/>
            </a:pPr>
            <a:r>
              <a:rPr b="1" lang="ko" sz="2000">
                <a:solidFill>
                  <a:srgbClr val="1B4973"/>
                </a:solidFill>
                <a:latin typeface="Malgun Gothic"/>
                <a:ea typeface="Malgun Gothic"/>
                <a:cs typeface="Malgun Gothic"/>
                <a:sym typeface="Malgun Gothic"/>
              </a:rPr>
              <a:t>무게 중심점 기반 제어</a:t>
            </a:r>
            <a:endParaRPr b="1" sz="2000">
              <a:solidFill>
                <a:srgbClr val="1B4973"/>
              </a:solidFill>
              <a:latin typeface="Malgun Gothic"/>
              <a:ea typeface="Malgun Gothic"/>
              <a:cs typeface="Malgun Gothic"/>
              <a:sym typeface="Malgun Gothic"/>
            </a:endParaRPr>
          </a:p>
        </p:txBody>
      </p:sp>
      <p:sp>
        <p:nvSpPr>
          <p:cNvPr id="348" name="Google Shape;348;p42"/>
          <p:cNvSpPr/>
          <p:nvPr/>
        </p:nvSpPr>
        <p:spPr>
          <a:xfrm>
            <a:off x="303075" y="743750"/>
            <a:ext cx="2638800" cy="22800"/>
          </a:xfrm>
          <a:prstGeom prst="rect">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349" name="Google Shape;349;p42" title="IMG_2968.MOV">
            <a:hlinkClick r:id="rId3"/>
          </p:cNvPr>
          <p:cNvPicPr preferRelativeResize="0"/>
          <p:nvPr/>
        </p:nvPicPr>
        <p:blipFill>
          <a:blip r:embed="rId4">
            <a:alphaModFix/>
          </a:blip>
          <a:stretch>
            <a:fillRect/>
          </a:stretch>
        </p:blipFill>
        <p:spPr>
          <a:xfrm>
            <a:off x="453295" y="1249250"/>
            <a:ext cx="4108943" cy="3081725"/>
          </a:xfrm>
          <a:prstGeom prst="rect">
            <a:avLst/>
          </a:prstGeom>
          <a:noFill/>
          <a:ln>
            <a:noFill/>
          </a:ln>
        </p:spPr>
      </p:pic>
      <p:pic>
        <p:nvPicPr>
          <p:cNvPr id="350" name="Google Shape;350;p42" title="IMG_2969.MOV">
            <a:hlinkClick r:id="rId5"/>
          </p:cNvPr>
          <p:cNvPicPr preferRelativeResize="0"/>
          <p:nvPr/>
        </p:nvPicPr>
        <p:blipFill>
          <a:blip r:embed="rId6">
            <a:alphaModFix/>
          </a:blip>
          <a:stretch>
            <a:fillRect/>
          </a:stretch>
        </p:blipFill>
        <p:spPr>
          <a:xfrm>
            <a:off x="4562232" y="1249245"/>
            <a:ext cx="4128475" cy="3081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ph idx="1" type="body"/>
          </p:nvPr>
        </p:nvSpPr>
        <p:spPr>
          <a:xfrm>
            <a:off x="118544" y="26275"/>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2400">
                <a:latin typeface="Malgun Gothic"/>
                <a:ea typeface="Malgun Gothic"/>
                <a:cs typeface="Malgun Gothic"/>
                <a:sym typeface="Malgun Gothic"/>
              </a:rPr>
              <a:t>3</a:t>
            </a:r>
            <a:r>
              <a:rPr b="1" lang="ko" sz="2400">
                <a:latin typeface="Malgun Gothic"/>
                <a:ea typeface="Malgun Gothic"/>
                <a:cs typeface="Malgun Gothic"/>
                <a:sym typeface="Malgun Gothic"/>
              </a:rPr>
              <a:t> 성과</a:t>
            </a:r>
            <a:endParaRPr b="1" sz="2400">
              <a:latin typeface="Malgun Gothic"/>
              <a:ea typeface="Malgun Gothic"/>
              <a:cs typeface="Malgun Gothic"/>
              <a:sym typeface="Malgun Gothic"/>
            </a:endParaRPr>
          </a:p>
        </p:txBody>
      </p:sp>
      <p:sp>
        <p:nvSpPr>
          <p:cNvPr id="356" name="Google Shape;356;p43"/>
          <p:cNvSpPr txBox="1"/>
          <p:nvPr>
            <p:ph idx="12" type="sldNum"/>
          </p:nvPr>
        </p:nvSpPr>
        <p:spPr>
          <a:xfrm>
            <a:off x="8455823" y="4749850"/>
            <a:ext cx="649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357" name="Google Shape;357;p43"/>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txBox="1"/>
          <p:nvPr>
            <p:ph idx="1" type="body"/>
          </p:nvPr>
        </p:nvSpPr>
        <p:spPr>
          <a:xfrm>
            <a:off x="263600" y="493500"/>
            <a:ext cx="2456700" cy="2730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2C77BD"/>
              </a:buClr>
              <a:buSzPts val="5400"/>
              <a:buNone/>
            </a:pPr>
            <a:r>
              <a:rPr b="1" lang="ko" sz="2000">
                <a:solidFill>
                  <a:srgbClr val="1B4973"/>
                </a:solidFill>
                <a:latin typeface="Malgun Gothic"/>
                <a:ea typeface="Malgun Gothic"/>
                <a:cs typeface="Malgun Gothic"/>
                <a:sym typeface="Malgun Gothic"/>
              </a:rPr>
              <a:t>선 기울기 </a:t>
            </a:r>
            <a:r>
              <a:rPr b="1" lang="ko" sz="2000">
                <a:solidFill>
                  <a:srgbClr val="1B4973"/>
                </a:solidFill>
                <a:latin typeface="Malgun Gothic"/>
                <a:ea typeface="Malgun Gothic"/>
                <a:cs typeface="Malgun Gothic"/>
                <a:sym typeface="Malgun Gothic"/>
              </a:rPr>
              <a:t>기반 제어</a:t>
            </a:r>
            <a:endParaRPr b="1" sz="2000">
              <a:solidFill>
                <a:srgbClr val="1B4973"/>
              </a:solidFill>
              <a:latin typeface="Malgun Gothic"/>
              <a:ea typeface="Malgun Gothic"/>
              <a:cs typeface="Malgun Gothic"/>
              <a:sym typeface="Malgun Gothic"/>
            </a:endParaRPr>
          </a:p>
        </p:txBody>
      </p:sp>
      <p:sp>
        <p:nvSpPr>
          <p:cNvPr id="359" name="Google Shape;359;p43"/>
          <p:cNvSpPr/>
          <p:nvPr/>
        </p:nvSpPr>
        <p:spPr>
          <a:xfrm>
            <a:off x="303075" y="743750"/>
            <a:ext cx="2638800" cy="22800"/>
          </a:xfrm>
          <a:prstGeom prst="rect">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360" name="Google Shape;360;p43" title="IMG_2967.mov">
            <a:hlinkClick r:id="rId3"/>
          </p:cNvPr>
          <p:cNvPicPr preferRelativeResize="0"/>
          <p:nvPr/>
        </p:nvPicPr>
        <p:blipFill>
          <a:blip r:embed="rId4">
            <a:alphaModFix/>
          </a:blip>
          <a:stretch>
            <a:fillRect/>
          </a:stretch>
        </p:blipFill>
        <p:spPr>
          <a:xfrm>
            <a:off x="489887" y="1211025"/>
            <a:ext cx="4082076" cy="3061575"/>
          </a:xfrm>
          <a:prstGeom prst="rect">
            <a:avLst/>
          </a:prstGeom>
          <a:noFill/>
          <a:ln>
            <a:noFill/>
          </a:ln>
        </p:spPr>
      </p:pic>
      <p:pic>
        <p:nvPicPr>
          <p:cNvPr id="361" name="Google Shape;361;p43" title="IMG_2970.MOV">
            <a:hlinkClick r:id="rId5"/>
          </p:cNvPr>
          <p:cNvPicPr preferRelativeResize="0"/>
          <p:nvPr/>
        </p:nvPicPr>
        <p:blipFill>
          <a:blip r:embed="rId4">
            <a:alphaModFix/>
          </a:blip>
          <a:stretch>
            <a:fillRect/>
          </a:stretch>
        </p:blipFill>
        <p:spPr>
          <a:xfrm>
            <a:off x="4571962" y="1211055"/>
            <a:ext cx="4082150" cy="3061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idx="1" type="body"/>
          </p:nvPr>
        </p:nvSpPr>
        <p:spPr>
          <a:xfrm>
            <a:off x="118544" y="26275"/>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2400">
                <a:latin typeface="Malgun Gothic"/>
                <a:ea typeface="Malgun Gothic"/>
                <a:cs typeface="Malgun Gothic"/>
                <a:sym typeface="Malgun Gothic"/>
              </a:rPr>
              <a:t>3 성과</a:t>
            </a:r>
            <a:endParaRPr b="1" sz="2400">
              <a:latin typeface="Malgun Gothic"/>
              <a:ea typeface="Malgun Gothic"/>
              <a:cs typeface="Malgun Gothic"/>
              <a:sym typeface="Malgun Gothic"/>
            </a:endParaRPr>
          </a:p>
        </p:txBody>
      </p:sp>
      <p:sp>
        <p:nvSpPr>
          <p:cNvPr id="367" name="Google Shape;367;p44"/>
          <p:cNvSpPr txBox="1"/>
          <p:nvPr>
            <p:ph idx="12" type="sldNum"/>
          </p:nvPr>
        </p:nvSpPr>
        <p:spPr>
          <a:xfrm>
            <a:off x="8455823" y="4749850"/>
            <a:ext cx="649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368" name="Google Shape;368;p44"/>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4"/>
          <p:cNvSpPr txBox="1"/>
          <p:nvPr>
            <p:ph idx="1" type="body"/>
          </p:nvPr>
        </p:nvSpPr>
        <p:spPr>
          <a:xfrm>
            <a:off x="263600" y="493500"/>
            <a:ext cx="4120800" cy="2730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2C77BD"/>
              </a:buClr>
              <a:buSzPts val="5400"/>
              <a:buNone/>
            </a:pPr>
            <a:r>
              <a:rPr b="1" lang="ko" sz="2000">
                <a:solidFill>
                  <a:srgbClr val="1B4973"/>
                </a:solidFill>
                <a:latin typeface="Malgun Gothic"/>
                <a:ea typeface="Malgun Gothic"/>
                <a:cs typeface="Malgun Gothic"/>
                <a:sym typeface="Malgun Gothic"/>
              </a:rPr>
              <a:t>Lidar 기반 동적 장애물 대응</a:t>
            </a:r>
            <a:endParaRPr b="1" sz="2000">
              <a:solidFill>
                <a:srgbClr val="1B4973"/>
              </a:solidFill>
              <a:latin typeface="Malgun Gothic"/>
              <a:ea typeface="Malgun Gothic"/>
              <a:cs typeface="Malgun Gothic"/>
              <a:sym typeface="Malgun Gothic"/>
            </a:endParaRPr>
          </a:p>
        </p:txBody>
      </p:sp>
      <p:sp>
        <p:nvSpPr>
          <p:cNvPr id="370" name="Google Shape;370;p44"/>
          <p:cNvSpPr/>
          <p:nvPr/>
        </p:nvSpPr>
        <p:spPr>
          <a:xfrm>
            <a:off x="303075" y="743750"/>
            <a:ext cx="3396300" cy="22800"/>
          </a:xfrm>
          <a:prstGeom prst="rect">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371" name="Google Shape;371;p44"/>
          <p:cNvPicPr preferRelativeResize="0"/>
          <p:nvPr/>
        </p:nvPicPr>
        <p:blipFill rotWithShape="1">
          <a:blip r:embed="rId3">
            <a:alphaModFix/>
          </a:blip>
          <a:srcRect b="41482" l="0" r="5962" t="0"/>
          <a:stretch/>
        </p:blipFill>
        <p:spPr>
          <a:xfrm>
            <a:off x="303075" y="3346625"/>
            <a:ext cx="5083676" cy="1577375"/>
          </a:xfrm>
          <a:prstGeom prst="rect">
            <a:avLst/>
          </a:prstGeom>
          <a:noFill/>
          <a:ln cap="flat" cmpd="sng" w="9525">
            <a:solidFill>
              <a:srgbClr val="1B4973"/>
            </a:solidFill>
            <a:prstDash val="solid"/>
            <a:round/>
            <a:headEnd len="sm" w="sm" type="none"/>
            <a:tailEnd len="sm" w="sm" type="none"/>
          </a:ln>
        </p:spPr>
      </p:pic>
      <p:pic>
        <p:nvPicPr>
          <p:cNvPr id="372" name="Google Shape;372;p44" title="LIMO_LIDAR.mp4">
            <a:hlinkClick r:id="rId4"/>
          </p:cNvPr>
          <p:cNvPicPr preferRelativeResize="0"/>
          <p:nvPr/>
        </p:nvPicPr>
        <p:blipFill>
          <a:blip r:embed="rId5">
            <a:alphaModFix/>
          </a:blip>
          <a:stretch>
            <a:fillRect/>
          </a:stretch>
        </p:blipFill>
        <p:spPr>
          <a:xfrm>
            <a:off x="4572000" y="1108075"/>
            <a:ext cx="4120800" cy="3090600"/>
          </a:xfrm>
          <a:prstGeom prst="rect">
            <a:avLst/>
          </a:prstGeom>
          <a:noFill/>
          <a:ln>
            <a:noFill/>
          </a:ln>
        </p:spPr>
      </p:pic>
      <p:pic>
        <p:nvPicPr>
          <p:cNvPr id="373" name="Google Shape;373;p44"/>
          <p:cNvPicPr preferRelativeResize="0"/>
          <p:nvPr/>
        </p:nvPicPr>
        <p:blipFill>
          <a:blip r:embed="rId6">
            <a:alphaModFix/>
          </a:blip>
          <a:stretch>
            <a:fillRect/>
          </a:stretch>
        </p:blipFill>
        <p:spPr>
          <a:xfrm>
            <a:off x="303075" y="1108075"/>
            <a:ext cx="3650225" cy="2133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ph idx="1" type="body"/>
          </p:nvPr>
        </p:nvSpPr>
        <p:spPr>
          <a:xfrm>
            <a:off x="128681" y="37042"/>
            <a:ext cx="4440000" cy="363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379" name="Google Shape;37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idx="2" type="body"/>
          </p:nvPr>
        </p:nvSpPr>
        <p:spPr>
          <a:xfrm>
            <a:off x="1959625" y="1832150"/>
            <a:ext cx="4511100" cy="2647200"/>
          </a:xfrm>
          <a:prstGeom prst="rect">
            <a:avLst/>
          </a:prstGeom>
          <a:noFill/>
          <a:ln>
            <a:noFill/>
          </a:ln>
        </p:spPr>
        <p:txBody>
          <a:bodyPr anchorCtr="0" anchor="t" bIns="34275" lIns="68575" spcFirstLastPara="1" rIns="68575" wrap="square" tIns="34275">
            <a:noAutofit/>
          </a:bodyPr>
          <a:lstStyle/>
          <a:p>
            <a:pPr indent="-336550" lvl="0" marL="457200" rtl="0" algn="l">
              <a:lnSpc>
                <a:spcPct val="100000"/>
              </a:lnSpc>
              <a:spcBef>
                <a:spcPts val="0"/>
              </a:spcBef>
              <a:spcAft>
                <a:spcPts val="0"/>
              </a:spcAft>
              <a:buSzPts val="1700"/>
              <a:buFont typeface="Malgun Gothic"/>
              <a:buAutoNum type="arabicPeriod"/>
            </a:pPr>
            <a:r>
              <a:rPr b="1" lang="ko" sz="1700">
                <a:latin typeface="Malgun Gothic"/>
                <a:ea typeface="Malgun Gothic"/>
                <a:cs typeface="Malgun Gothic"/>
                <a:sym typeface="Malgun Gothic"/>
              </a:rPr>
              <a:t>프로젝트 개요</a:t>
            </a:r>
            <a:endParaRPr b="1" sz="1700">
              <a:latin typeface="Malgun Gothic"/>
              <a:ea typeface="Malgun Gothic"/>
              <a:cs typeface="Malgun Gothic"/>
              <a:sym typeface="Malgun Gothic"/>
            </a:endParaRPr>
          </a:p>
          <a:p>
            <a:pPr indent="0" lvl="0" marL="457200" rtl="0" algn="l">
              <a:lnSpc>
                <a:spcPct val="100000"/>
              </a:lnSpc>
              <a:spcBef>
                <a:spcPts val="0"/>
              </a:spcBef>
              <a:spcAft>
                <a:spcPts val="0"/>
              </a:spcAft>
              <a:buNone/>
            </a:pPr>
            <a:r>
              <a:rPr b="1" lang="ko" sz="900">
                <a:latin typeface="Malgun Gothic"/>
                <a:ea typeface="Malgun Gothic"/>
                <a:cs typeface="Malgun Gothic"/>
                <a:sym typeface="Malgun Gothic"/>
              </a:rPr>
              <a:t>project introduction</a:t>
            </a:r>
            <a:endParaRPr b="1" sz="900">
              <a:latin typeface="Malgun Gothic"/>
              <a:ea typeface="Malgun Gothic"/>
              <a:cs typeface="Malgun Gothic"/>
              <a:sym typeface="Malgun Gothic"/>
            </a:endParaRPr>
          </a:p>
          <a:p>
            <a:pPr indent="0" lvl="0" marL="457200" rtl="0" algn="l">
              <a:lnSpc>
                <a:spcPct val="100000"/>
              </a:lnSpc>
              <a:spcBef>
                <a:spcPts val="0"/>
              </a:spcBef>
              <a:spcAft>
                <a:spcPts val="0"/>
              </a:spcAft>
              <a:buNone/>
            </a:pPr>
            <a:r>
              <a:t/>
            </a:r>
            <a:endParaRPr b="1" sz="1200">
              <a:latin typeface="Malgun Gothic"/>
              <a:ea typeface="Malgun Gothic"/>
              <a:cs typeface="Malgun Gothic"/>
              <a:sym typeface="Malgun Gothic"/>
            </a:endParaRPr>
          </a:p>
          <a:p>
            <a:pPr indent="-336550" lvl="0" marL="457200" rtl="0" algn="l">
              <a:lnSpc>
                <a:spcPct val="100000"/>
              </a:lnSpc>
              <a:spcBef>
                <a:spcPts val="0"/>
              </a:spcBef>
              <a:spcAft>
                <a:spcPts val="0"/>
              </a:spcAft>
              <a:buSzPts val="1700"/>
              <a:buFont typeface="Malgun Gothic"/>
              <a:buAutoNum type="arabicPeriod"/>
            </a:pPr>
            <a:r>
              <a:rPr b="1" lang="ko" sz="1700">
                <a:latin typeface="Malgun Gothic"/>
                <a:ea typeface="Malgun Gothic"/>
                <a:cs typeface="Malgun Gothic"/>
                <a:sym typeface="Malgun Gothic"/>
              </a:rPr>
              <a:t>기술 개요</a:t>
            </a:r>
            <a:endParaRPr b="1" sz="1700">
              <a:latin typeface="Malgun Gothic"/>
              <a:ea typeface="Malgun Gothic"/>
              <a:cs typeface="Malgun Gothic"/>
              <a:sym typeface="Malgun Gothic"/>
            </a:endParaRPr>
          </a:p>
          <a:p>
            <a:pPr indent="0" lvl="0" marL="457200" rtl="0" algn="l">
              <a:lnSpc>
                <a:spcPct val="100000"/>
              </a:lnSpc>
              <a:spcBef>
                <a:spcPts val="0"/>
              </a:spcBef>
              <a:spcAft>
                <a:spcPts val="0"/>
              </a:spcAft>
              <a:buNone/>
            </a:pPr>
            <a:r>
              <a:rPr b="1" lang="ko" sz="900">
                <a:latin typeface="Malgun Gothic"/>
                <a:ea typeface="Malgun Gothic"/>
                <a:cs typeface="Malgun Gothic"/>
                <a:sym typeface="Malgun Gothic"/>
              </a:rPr>
              <a:t>Technical overview</a:t>
            </a:r>
            <a:endParaRPr b="1" sz="900">
              <a:latin typeface="Malgun Gothic"/>
              <a:ea typeface="Malgun Gothic"/>
              <a:cs typeface="Malgun Gothic"/>
              <a:sym typeface="Malgun Gothic"/>
            </a:endParaRPr>
          </a:p>
          <a:p>
            <a:pPr indent="0" lvl="0" marL="457200" rtl="0" algn="l">
              <a:lnSpc>
                <a:spcPct val="100000"/>
              </a:lnSpc>
              <a:spcBef>
                <a:spcPts val="0"/>
              </a:spcBef>
              <a:spcAft>
                <a:spcPts val="0"/>
              </a:spcAft>
              <a:buNone/>
            </a:pPr>
            <a:r>
              <a:t/>
            </a:r>
            <a:endParaRPr b="1" sz="1200">
              <a:latin typeface="Malgun Gothic"/>
              <a:ea typeface="Malgun Gothic"/>
              <a:cs typeface="Malgun Gothic"/>
              <a:sym typeface="Malgun Gothic"/>
            </a:endParaRPr>
          </a:p>
          <a:p>
            <a:pPr indent="-336550" lvl="0" marL="457200" rtl="0" algn="l">
              <a:lnSpc>
                <a:spcPct val="115000"/>
              </a:lnSpc>
              <a:spcBef>
                <a:spcPts val="0"/>
              </a:spcBef>
              <a:spcAft>
                <a:spcPts val="0"/>
              </a:spcAft>
              <a:buSzPts val="1700"/>
              <a:buFont typeface="Malgun Gothic"/>
              <a:buAutoNum type="arabicPeriod"/>
            </a:pPr>
            <a:r>
              <a:rPr b="1" lang="ko" sz="1700">
                <a:latin typeface="Malgun Gothic"/>
                <a:ea typeface="Malgun Gothic"/>
                <a:cs typeface="Malgun Gothic"/>
                <a:sym typeface="Malgun Gothic"/>
              </a:rPr>
              <a:t>최종 성과</a:t>
            </a:r>
            <a:endParaRPr b="1" sz="1700">
              <a:latin typeface="Malgun Gothic"/>
              <a:ea typeface="Malgun Gothic"/>
              <a:cs typeface="Malgun Gothic"/>
              <a:sym typeface="Malgun Gothic"/>
            </a:endParaRPr>
          </a:p>
          <a:p>
            <a:pPr indent="0" lvl="0" marL="457200" rtl="0" algn="l">
              <a:lnSpc>
                <a:spcPct val="115000"/>
              </a:lnSpc>
              <a:spcBef>
                <a:spcPts val="0"/>
              </a:spcBef>
              <a:spcAft>
                <a:spcPts val="0"/>
              </a:spcAft>
              <a:buNone/>
            </a:pPr>
            <a:r>
              <a:rPr b="1" lang="ko" sz="900">
                <a:latin typeface="Malgun Gothic"/>
                <a:ea typeface="Malgun Gothic"/>
                <a:cs typeface="Malgun Gothic"/>
                <a:sym typeface="Malgun Gothic"/>
              </a:rPr>
              <a:t>the final result</a:t>
            </a:r>
            <a:endParaRPr b="1" sz="900">
              <a:latin typeface="Malgun Gothic"/>
              <a:ea typeface="Malgun Gothic"/>
              <a:cs typeface="Malgun Gothic"/>
              <a:sym typeface="Malgun Gothic"/>
            </a:endParaRPr>
          </a:p>
          <a:p>
            <a:pPr indent="0" lvl="0" marL="457200" rtl="0" algn="l">
              <a:lnSpc>
                <a:spcPct val="115000"/>
              </a:lnSpc>
              <a:spcBef>
                <a:spcPts val="0"/>
              </a:spcBef>
              <a:spcAft>
                <a:spcPts val="0"/>
              </a:spcAft>
              <a:buNone/>
            </a:pPr>
            <a:r>
              <a:t/>
            </a:r>
            <a:endParaRPr b="1" sz="12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1700">
              <a:latin typeface="Malgun Gothic"/>
              <a:ea typeface="Malgun Gothic"/>
              <a:cs typeface="Malgun Gothic"/>
              <a:sym typeface="Malgun Gothic"/>
            </a:endParaRPr>
          </a:p>
        </p:txBody>
      </p:sp>
      <p:sp>
        <p:nvSpPr>
          <p:cNvPr id="141" name="Google Shape;141;p28"/>
          <p:cNvSpPr txBox="1"/>
          <p:nvPr/>
        </p:nvSpPr>
        <p:spPr>
          <a:xfrm>
            <a:off x="501600" y="534300"/>
            <a:ext cx="2241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3400">
                <a:solidFill>
                  <a:schemeClr val="lt1"/>
                </a:solidFill>
                <a:latin typeface="Malgun Gothic"/>
                <a:ea typeface="Malgun Gothic"/>
                <a:cs typeface="Malgun Gothic"/>
                <a:sym typeface="Malgun Gothic"/>
              </a:rPr>
              <a:t>Contents</a:t>
            </a:r>
            <a:endParaRPr sz="3400">
              <a:solidFill>
                <a:schemeClr val="lt1"/>
              </a:solidFill>
              <a:latin typeface="Malgun Gothic"/>
              <a:ea typeface="Malgun Gothic"/>
              <a:cs typeface="Malgun Gothic"/>
              <a:sym typeface="Malgun Gothic"/>
            </a:endParaRPr>
          </a:p>
        </p:txBody>
      </p:sp>
      <p:sp>
        <p:nvSpPr>
          <p:cNvPr id="142" name="Google Shape;142;p28"/>
          <p:cNvSpPr/>
          <p:nvPr/>
        </p:nvSpPr>
        <p:spPr>
          <a:xfrm>
            <a:off x="5014550" y="0"/>
            <a:ext cx="432000" cy="5127600"/>
          </a:xfrm>
          <a:prstGeom prst="rect">
            <a:avLst/>
          </a:prstGeom>
          <a:solidFill>
            <a:srgbClr val="2C77BD"/>
          </a:solidFill>
          <a:ln cap="flat" cmpd="sng" w="9525">
            <a:solidFill>
              <a:srgbClr val="2C7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endParaRPr u="sng">
              <a:solidFill>
                <a:srgbClr val="1B4973"/>
              </a:solidFill>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6"/>
          <p:cNvSpPr txBox="1"/>
          <p:nvPr/>
        </p:nvSpPr>
        <p:spPr>
          <a:xfrm>
            <a:off x="1800150" y="1863750"/>
            <a:ext cx="55437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3600">
                <a:solidFill>
                  <a:srgbClr val="1B4973"/>
                </a:solidFill>
              </a:rPr>
              <a:t>C</a:t>
            </a:r>
            <a:r>
              <a:rPr b="1" lang="ko" sz="3600">
                <a:solidFill>
                  <a:srgbClr val="1B4973"/>
                </a:solidFill>
              </a:rPr>
              <a:t>ode Review</a:t>
            </a:r>
            <a:endParaRPr b="1" sz="3600">
              <a:solidFill>
                <a:srgbClr val="1B4973"/>
              </a:solidFill>
            </a:endParaRPr>
          </a:p>
          <a:p>
            <a:pPr indent="0" lvl="0" marL="0" rtl="0" algn="ctr">
              <a:spcBef>
                <a:spcPts val="0"/>
              </a:spcBef>
              <a:spcAft>
                <a:spcPts val="0"/>
              </a:spcAft>
              <a:buNone/>
            </a:pPr>
            <a:r>
              <a:t/>
            </a:r>
            <a:endParaRPr sz="2000">
              <a:solidFill>
                <a:srgbClr val="1B4973"/>
              </a:solidFill>
            </a:endParaRPr>
          </a:p>
          <a:p>
            <a:pPr indent="0" lvl="0" marL="0" rtl="0" algn="ctr">
              <a:spcBef>
                <a:spcPts val="0"/>
              </a:spcBef>
              <a:spcAft>
                <a:spcPts val="0"/>
              </a:spcAft>
              <a:buNone/>
            </a:pPr>
            <a:r>
              <a:rPr lang="ko" sz="2000" u="sng">
                <a:solidFill>
                  <a:srgbClr val="1B4973"/>
                </a:solidFill>
                <a:hlinkClick r:id="rId3">
                  <a:extLst>
                    <a:ext uri="{A12FA001-AC4F-418D-AE19-62706E023703}">
                      <ahyp:hlinkClr val="tx"/>
                    </a:ext>
                  </a:extLst>
                </a:hlinkClick>
              </a:rPr>
              <a:t>https://github.com/Hankyu-Kim/self-driving/blob/main/scripts/22_WeGo_Intern.py</a:t>
            </a:r>
            <a:endParaRPr sz="2000">
              <a:solidFill>
                <a:srgbClr val="1B4973"/>
              </a:solidFill>
            </a:endParaRPr>
          </a:p>
        </p:txBody>
      </p:sp>
      <p:sp>
        <p:nvSpPr>
          <p:cNvPr id="385" name="Google Shape;385;p46"/>
          <p:cNvSpPr txBox="1"/>
          <p:nvPr>
            <p:ph idx="12" type="sldNum"/>
          </p:nvPr>
        </p:nvSpPr>
        <p:spPr>
          <a:xfrm>
            <a:off x="8415998" y="4749850"/>
            <a:ext cx="6894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nvSpPr>
        <p:spPr>
          <a:xfrm>
            <a:off x="3400500" y="2248500"/>
            <a:ext cx="2343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3800">
                <a:solidFill>
                  <a:srgbClr val="1B4973"/>
                </a:solidFill>
              </a:rPr>
              <a:t>Q&amp;A</a:t>
            </a:r>
            <a:endParaRPr b="1" sz="3800">
              <a:solidFill>
                <a:srgbClr val="1B4973"/>
              </a:solidFill>
            </a:endParaRPr>
          </a:p>
        </p:txBody>
      </p:sp>
      <p:sp>
        <p:nvSpPr>
          <p:cNvPr id="391" name="Google Shape;391;p47"/>
          <p:cNvSpPr txBox="1"/>
          <p:nvPr>
            <p:ph idx="12" type="sldNum"/>
          </p:nvPr>
        </p:nvSpPr>
        <p:spPr>
          <a:xfrm>
            <a:off x="8360272" y="4749850"/>
            <a:ext cx="745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392" name="Google Shape;392;p47"/>
          <p:cNvSpPr txBox="1"/>
          <p:nvPr/>
        </p:nvSpPr>
        <p:spPr>
          <a:xfrm>
            <a:off x="4134000" y="501625"/>
            <a:ext cx="876000" cy="21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nvSpPr>
        <p:spPr>
          <a:xfrm>
            <a:off x="2398650" y="2048400"/>
            <a:ext cx="4346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5600">
                <a:solidFill>
                  <a:srgbClr val="1B4973"/>
                </a:solidFill>
                <a:latin typeface="Malgun Gothic"/>
                <a:ea typeface="Malgun Gothic"/>
                <a:cs typeface="Malgun Gothic"/>
                <a:sym typeface="Malgun Gothic"/>
              </a:rPr>
              <a:t>감사합니다.</a:t>
            </a:r>
            <a:endParaRPr b="1" sz="5600">
              <a:solidFill>
                <a:srgbClr val="1B4973"/>
              </a:solidFill>
              <a:latin typeface="Malgun Gothic"/>
              <a:ea typeface="Malgun Gothic"/>
              <a:cs typeface="Malgun Gothic"/>
              <a:sym typeface="Malgun Gothic"/>
            </a:endParaRPr>
          </a:p>
          <a:p>
            <a:pPr indent="0" lvl="0" marL="0" rtl="0" algn="ctr">
              <a:spcBef>
                <a:spcPts val="0"/>
              </a:spcBef>
              <a:spcAft>
                <a:spcPts val="0"/>
              </a:spcAft>
              <a:buNone/>
            </a:pPr>
            <a:r>
              <a:rPr b="1" lang="ko" sz="2000">
                <a:solidFill>
                  <a:srgbClr val="1B4973"/>
                </a:solidFill>
                <a:latin typeface="Malgun Gothic"/>
                <a:ea typeface="Malgun Gothic"/>
                <a:cs typeface="Malgun Gothic"/>
                <a:sym typeface="Malgun Gothic"/>
              </a:rPr>
              <a:t>Thank you for listening</a:t>
            </a:r>
            <a:endParaRPr b="1" sz="2000">
              <a:solidFill>
                <a:srgbClr val="1B4973"/>
              </a:solidFill>
              <a:latin typeface="Malgun Gothic"/>
              <a:ea typeface="Malgun Gothic"/>
              <a:cs typeface="Malgun Gothic"/>
              <a:sym typeface="Malgun Gothic"/>
            </a:endParaRPr>
          </a:p>
        </p:txBody>
      </p:sp>
      <p:sp>
        <p:nvSpPr>
          <p:cNvPr id="398" name="Google Shape;398;p48"/>
          <p:cNvSpPr txBox="1"/>
          <p:nvPr>
            <p:ph idx="12" type="sldNum"/>
          </p:nvPr>
        </p:nvSpPr>
        <p:spPr>
          <a:xfrm>
            <a:off x="8430500" y="4749900"/>
            <a:ext cx="7533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solidFill>
                  <a:srgbClr val="1B4973"/>
                </a:solidFill>
                <a:latin typeface="Malgun Gothic"/>
                <a:ea typeface="Malgun Gothic"/>
                <a:cs typeface="Malgun Gothic"/>
                <a:sym typeface="Malgun Gothic"/>
              </a:rPr>
              <a:t>21/23</a:t>
            </a:r>
            <a:endParaRPr>
              <a:solidFill>
                <a:srgbClr val="1B4973"/>
              </a:solidFill>
              <a:latin typeface="Malgun Gothic"/>
              <a:ea typeface="Malgun Gothic"/>
              <a:cs typeface="Malgun Gothic"/>
              <a:sym typeface="Malgun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9"/>
          <p:cNvSpPr txBox="1"/>
          <p:nvPr>
            <p:ph idx="12" type="sldNum"/>
          </p:nvPr>
        </p:nvSpPr>
        <p:spPr>
          <a:xfrm>
            <a:off x="8439898" y="4749850"/>
            <a:ext cx="665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nvSpPr>
        <p:spPr>
          <a:xfrm>
            <a:off x="986150" y="1065550"/>
            <a:ext cx="26448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700">
                <a:solidFill>
                  <a:srgbClr val="6D9EEB"/>
                </a:solidFill>
              </a:rPr>
              <a:t>1</a:t>
            </a:r>
            <a:endParaRPr b="1" sz="10700">
              <a:solidFill>
                <a:srgbClr val="6D9EEB"/>
              </a:solidFill>
            </a:endParaRPr>
          </a:p>
          <a:p>
            <a:pPr indent="0" lvl="0" marL="0" rtl="0" algn="l">
              <a:spcBef>
                <a:spcPts val="0"/>
              </a:spcBef>
              <a:spcAft>
                <a:spcPts val="0"/>
              </a:spcAft>
              <a:buNone/>
            </a:pPr>
            <a:r>
              <a:rPr b="1" lang="ko" sz="3000">
                <a:solidFill>
                  <a:srgbClr val="1B4973"/>
                </a:solidFill>
                <a:latin typeface="Malgun Gothic"/>
                <a:ea typeface="Malgun Gothic"/>
                <a:cs typeface="Malgun Gothic"/>
                <a:sym typeface="Malgun Gothic"/>
              </a:rPr>
              <a:t>프로젝트 개요</a:t>
            </a:r>
            <a:endParaRPr b="1" sz="3000">
              <a:solidFill>
                <a:srgbClr val="1B4973"/>
              </a:solidFill>
              <a:latin typeface="Malgun Gothic"/>
              <a:ea typeface="Malgun Gothic"/>
              <a:cs typeface="Malgun Gothic"/>
              <a:sym typeface="Malgun Gothic"/>
            </a:endParaRPr>
          </a:p>
        </p:txBody>
      </p:sp>
      <p:sp>
        <p:nvSpPr>
          <p:cNvPr id="149" name="Google Shape;149;p29"/>
          <p:cNvSpPr/>
          <p:nvPr/>
        </p:nvSpPr>
        <p:spPr>
          <a:xfrm>
            <a:off x="5440750" y="3752625"/>
            <a:ext cx="60900" cy="648000"/>
          </a:xfrm>
          <a:prstGeom prst="rect">
            <a:avLst/>
          </a:prstGeom>
          <a:gradFill>
            <a:gsLst>
              <a:gs pos="0">
                <a:srgbClr val="DFE9FB"/>
              </a:gs>
              <a:gs pos="100000">
                <a:srgbClr val="6E9BE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dk2"/>
              </a:highlight>
            </a:endParaRPr>
          </a:p>
        </p:txBody>
      </p:sp>
      <p:sp>
        <p:nvSpPr>
          <p:cNvPr id="150" name="Google Shape;150;p29"/>
          <p:cNvSpPr txBox="1"/>
          <p:nvPr/>
        </p:nvSpPr>
        <p:spPr>
          <a:xfrm>
            <a:off x="5559975" y="3719475"/>
            <a:ext cx="28431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600">
                <a:solidFill>
                  <a:srgbClr val="1B4973"/>
                </a:solidFill>
                <a:latin typeface="Malgun Gothic"/>
                <a:ea typeface="Malgun Gothic"/>
                <a:cs typeface="Malgun Gothic"/>
                <a:sym typeface="Malgun Gothic"/>
              </a:rPr>
              <a:t>1.1 프로젝트 소개</a:t>
            </a:r>
            <a:endParaRPr b="1" sz="1600">
              <a:solidFill>
                <a:srgbClr val="1B4973"/>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b="1" lang="ko" sz="1600">
                <a:solidFill>
                  <a:srgbClr val="1B4973"/>
                </a:solidFill>
                <a:latin typeface="Malgun Gothic"/>
                <a:ea typeface="Malgun Gothic"/>
                <a:cs typeface="Malgun Gothic"/>
                <a:sym typeface="Malgun Gothic"/>
              </a:rPr>
              <a:t>1.2 구성 및 역량</a:t>
            </a:r>
            <a:endParaRPr b="1" sz="1600">
              <a:latin typeface="Malgun Gothic"/>
              <a:ea typeface="Malgun Gothic"/>
              <a:cs typeface="Malgun Gothic"/>
              <a:sym typeface="Malgun Gothic"/>
            </a:endParaRPr>
          </a:p>
        </p:txBody>
      </p:sp>
      <p:pic>
        <p:nvPicPr>
          <p:cNvPr id="151" name="Google Shape;151;p29"/>
          <p:cNvPicPr preferRelativeResize="0"/>
          <p:nvPr/>
        </p:nvPicPr>
        <p:blipFill>
          <a:blip r:embed="rId3">
            <a:alphaModFix/>
          </a:blip>
          <a:stretch>
            <a:fillRect/>
          </a:stretch>
        </p:blipFill>
        <p:spPr>
          <a:xfrm>
            <a:off x="7087800" y="2975350"/>
            <a:ext cx="670725" cy="670725"/>
          </a:xfrm>
          <a:prstGeom prst="rect">
            <a:avLst/>
          </a:prstGeom>
          <a:noFill/>
          <a:ln>
            <a:noFill/>
          </a:ln>
        </p:spPr>
      </p:pic>
      <p:sp>
        <p:nvSpPr>
          <p:cNvPr id="152" name="Google Shape;15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endParaRPr>
              <a:solidFill>
                <a:srgbClr val="1B4973"/>
              </a:solidFill>
              <a:latin typeface="Malgun Gothic"/>
              <a:ea typeface="Malgun Gothic"/>
              <a:cs typeface="Malgun Gothic"/>
              <a:sym typeface="Malgun Gothic"/>
            </a:endParaRPr>
          </a:p>
        </p:txBody>
      </p:sp>
      <p:sp>
        <p:nvSpPr>
          <p:cNvPr id="153" name="Google Shape;153;p29"/>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idx="1" type="body"/>
          </p:nvPr>
        </p:nvSpPr>
        <p:spPr>
          <a:xfrm>
            <a:off x="125694" y="68625"/>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1500">
                <a:latin typeface="Malgun Gothic"/>
                <a:ea typeface="Malgun Gothic"/>
                <a:cs typeface="Malgun Gothic"/>
                <a:sym typeface="Malgun Gothic"/>
              </a:rPr>
              <a:t>1.1 프로젝트 소개</a:t>
            </a:r>
            <a:endParaRPr b="1" sz="1500">
              <a:latin typeface="Malgun Gothic"/>
              <a:ea typeface="Malgun Gothic"/>
              <a:cs typeface="Malgun Gothic"/>
              <a:sym typeface="Malgun Gothic"/>
            </a:endParaRPr>
          </a:p>
        </p:txBody>
      </p:sp>
      <p:sp>
        <p:nvSpPr>
          <p:cNvPr id="159" name="Google Shape;159;p30"/>
          <p:cNvSpPr/>
          <p:nvPr/>
        </p:nvSpPr>
        <p:spPr>
          <a:xfrm>
            <a:off x="393075" y="797323"/>
            <a:ext cx="978000" cy="291000"/>
          </a:xfrm>
          <a:prstGeom prst="roundRect">
            <a:avLst>
              <a:gd fmla="val 16667" name="adj"/>
            </a:avLst>
          </a:prstGeom>
          <a:solidFill>
            <a:srgbClr val="1B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txBox="1"/>
          <p:nvPr/>
        </p:nvSpPr>
        <p:spPr>
          <a:xfrm>
            <a:off x="364925" y="742713"/>
            <a:ext cx="12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lt1"/>
                </a:solidFill>
                <a:latin typeface="Malgun Gothic"/>
                <a:ea typeface="Malgun Gothic"/>
                <a:cs typeface="Malgun Gothic"/>
                <a:sym typeface="Malgun Gothic"/>
              </a:rPr>
              <a:t>프로젝트명</a:t>
            </a:r>
            <a:endParaRPr b="1">
              <a:solidFill>
                <a:schemeClr val="lt1"/>
              </a:solidFill>
              <a:latin typeface="Malgun Gothic"/>
              <a:ea typeface="Malgun Gothic"/>
              <a:cs typeface="Malgun Gothic"/>
              <a:sym typeface="Malgun Gothic"/>
            </a:endParaRPr>
          </a:p>
        </p:txBody>
      </p:sp>
      <p:sp>
        <p:nvSpPr>
          <p:cNvPr id="161" name="Google Shape;161;p30"/>
          <p:cNvSpPr txBox="1"/>
          <p:nvPr/>
        </p:nvSpPr>
        <p:spPr>
          <a:xfrm>
            <a:off x="292375" y="1247588"/>
            <a:ext cx="858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600">
                <a:solidFill>
                  <a:srgbClr val="1B4973"/>
                </a:solidFill>
                <a:latin typeface="Malgun Gothic"/>
                <a:ea typeface="Malgun Gothic"/>
                <a:cs typeface="Malgun Gothic"/>
                <a:sym typeface="Malgun Gothic"/>
              </a:rPr>
              <a:t>■</a:t>
            </a:r>
            <a:r>
              <a:rPr b="1" lang="ko" sz="2800">
                <a:latin typeface="Malgun Gothic"/>
                <a:ea typeface="Malgun Gothic"/>
                <a:cs typeface="Malgun Gothic"/>
                <a:sym typeface="Malgun Gothic"/>
              </a:rPr>
              <a:t> 주제 - </a:t>
            </a:r>
            <a:r>
              <a:rPr b="1" lang="ko" sz="2800">
                <a:solidFill>
                  <a:srgbClr val="E69138"/>
                </a:solidFill>
                <a:latin typeface="Malgun Gothic"/>
                <a:ea typeface="Malgun Gothic"/>
                <a:cs typeface="Malgun Gothic"/>
                <a:sym typeface="Malgun Gothic"/>
              </a:rPr>
              <a:t>LIMO </a:t>
            </a:r>
            <a:r>
              <a:rPr b="1" lang="ko" sz="2800">
                <a:latin typeface="Malgun Gothic"/>
                <a:ea typeface="Malgun Gothic"/>
                <a:cs typeface="Malgun Gothic"/>
                <a:sym typeface="Malgun Gothic"/>
              </a:rPr>
              <a:t>플랫폼 이용한 자율주행 시스템 개발</a:t>
            </a:r>
            <a:endParaRPr sz="2800">
              <a:latin typeface="Malgun Gothic"/>
              <a:ea typeface="Malgun Gothic"/>
              <a:cs typeface="Malgun Gothic"/>
              <a:sym typeface="Malgun Gothic"/>
            </a:endParaRPr>
          </a:p>
        </p:txBody>
      </p:sp>
      <p:sp>
        <p:nvSpPr>
          <p:cNvPr id="162" name="Google Shape;162;p30"/>
          <p:cNvSpPr/>
          <p:nvPr/>
        </p:nvSpPr>
        <p:spPr>
          <a:xfrm>
            <a:off x="685094" y="2690775"/>
            <a:ext cx="2471400" cy="14361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0"/>
          <p:cNvSpPr/>
          <p:nvPr/>
        </p:nvSpPr>
        <p:spPr>
          <a:xfrm>
            <a:off x="3349069" y="2690775"/>
            <a:ext cx="2471400" cy="14361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p:nvPr/>
        </p:nvSpPr>
        <p:spPr>
          <a:xfrm>
            <a:off x="6013069" y="2690775"/>
            <a:ext cx="2471400" cy="14361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p:nvPr/>
        </p:nvSpPr>
        <p:spPr>
          <a:xfrm>
            <a:off x="659531" y="2369061"/>
            <a:ext cx="978000" cy="291000"/>
          </a:xfrm>
          <a:prstGeom prst="roundRect">
            <a:avLst>
              <a:gd fmla="val 16667" name="adj"/>
            </a:avLst>
          </a:prstGeom>
          <a:solidFill>
            <a:srgbClr val="1B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txBox="1"/>
          <p:nvPr/>
        </p:nvSpPr>
        <p:spPr>
          <a:xfrm>
            <a:off x="700106" y="2314450"/>
            <a:ext cx="12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lt1"/>
                </a:solidFill>
                <a:latin typeface="Malgun Gothic"/>
                <a:ea typeface="Malgun Gothic"/>
                <a:cs typeface="Malgun Gothic"/>
                <a:sym typeface="Malgun Gothic"/>
              </a:rPr>
              <a:t>참여인원</a:t>
            </a:r>
            <a:endParaRPr b="1">
              <a:solidFill>
                <a:schemeClr val="lt1"/>
              </a:solidFill>
              <a:latin typeface="Malgun Gothic"/>
              <a:ea typeface="Malgun Gothic"/>
              <a:cs typeface="Malgun Gothic"/>
              <a:sym typeface="Malgun Gothic"/>
            </a:endParaRPr>
          </a:p>
        </p:txBody>
      </p:sp>
      <p:sp>
        <p:nvSpPr>
          <p:cNvPr id="167" name="Google Shape;167;p30"/>
          <p:cNvSpPr/>
          <p:nvPr/>
        </p:nvSpPr>
        <p:spPr>
          <a:xfrm>
            <a:off x="3336293" y="2369061"/>
            <a:ext cx="978000" cy="291000"/>
          </a:xfrm>
          <a:prstGeom prst="roundRect">
            <a:avLst>
              <a:gd fmla="val 16667" name="adj"/>
            </a:avLst>
          </a:prstGeom>
          <a:solidFill>
            <a:srgbClr val="1B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nvSpPr>
        <p:spPr>
          <a:xfrm>
            <a:off x="3388818" y="2314450"/>
            <a:ext cx="12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lt1"/>
                </a:solidFill>
                <a:latin typeface="Malgun Gothic"/>
                <a:ea typeface="Malgun Gothic"/>
                <a:cs typeface="Malgun Gothic"/>
                <a:sym typeface="Malgun Gothic"/>
              </a:rPr>
              <a:t>개발기간</a:t>
            </a:r>
            <a:endParaRPr b="1">
              <a:solidFill>
                <a:schemeClr val="lt1"/>
              </a:solidFill>
              <a:latin typeface="Malgun Gothic"/>
              <a:ea typeface="Malgun Gothic"/>
              <a:cs typeface="Malgun Gothic"/>
              <a:sym typeface="Malgun Gothic"/>
            </a:endParaRPr>
          </a:p>
        </p:txBody>
      </p:sp>
      <p:sp>
        <p:nvSpPr>
          <p:cNvPr id="169" name="Google Shape;169;p30"/>
          <p:cNvSpPr/>
          <p:nvPr/>
        </p:nvSpPr>
        <p:spPr>
          <a:xfrm>
            <a:off x="6013043" y="2369061"/>
            <a:ext cx="978000" cy="291000"/>
          </a:xfrm>
          <a:prstGeom prst="roundRect">
            <a:avLst>
              <a:gd fmla="val 16667" name="adj"/>
            </a:avLst>
          </a:prstGeom>
          <a:solidFill>
            <a:srgbClr val="1B4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txBox="1"/>
          <p:nvPr/>
        </p:nvSpPr>
        <p:spPr>
          <a:xfrm>
            <a:off x="6013043" y="2314450"/>
            <a:ext cx="12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solidFill>
                  <a:schemeClr val="lt1"/>
                </a:solidFill>
                <a:latin typeface="Malgun Gothic"/>
                <a:ea typeface="Malgun Gothic"/>
                <a:cs typeface="Malgun Gothic"/>
                <a:sym typeface="Malgun Gothic"/>
              </a:rPr>
              <a:t>사용로봇</a:t>
            </a:r>
            <a:endParaRPr b="1">
              <a:solidFill>
                <a:schemeClr val="lt1"/>
              </a:solidFill>
              <a:latin typeface="Malgun Gothic"/>
              <a:ea typeface="Malgun Gothic"/>
              <a:cs typeface="Malgun Gothic"/>
              <a:sym typeface="Malgun Gothic"/>
            </a:endParaRPr>
          </a:p>
        </p:txBody>
      </p:sp>
      <p:pic>
        <p:nvPicPr>
          <p:cNvPr id="171" name="Google Shape;171;p30"/>
          <p:cNvPicPr preferRelativeResize="0"/>
          <p:nvPr/>
        </p:nvPicPr>
        <p:blipFill>
          <a:blip r:embed="rId3">
            <a:alphaModFix/>
          </a:blip>
          <a:stretch>
            <a:fillRect/>
          </a:stretch>
        </p:blipFill>
        <p:spPr>
          <a:xfrm>
            <a:off x="4204743" y="2898600"/>
            <a:ext cx="685775" cy="685775"/>
          </a:xfrm>
          <a:prstGeom prst="rect">
            <a:avLst/>
          </a:prstGeom>
          <a:noFill/>
          <a:ln>
            <a:noFill/>
          </a:ln>
        </p:spPr>
      </p:pic>
      <p:sp>
        <p:nvSpPr>
          <p:cNvPr id="172" name="Google Shape;172;p30"/>
          <p:cNvSpPr txBox="1"/>
          <p:nvPr/>
        </p:nvSpPr>
        <p:spPr>
          <a:xfrm>
            <a:off x="3544375" y="3634400"/>
            <a:ext cx="2199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300">
                <a:latin typeface="Malgun Gothic"/>
                <a:ea typeface="Malgun Gothic"/>
                <a:cs typeface="Malgun Gothic"/>
                <a:sym typeface="Malgun Gothic"/>
              </a:rPr>
              <a:t>22.08.09 ~ 22.08.18 (9일)</a:t>
            </a:r>
            <a:endParaRPr b="1" sz="1300">
              <a:latin typeface="Malgun Gothic"/>
              <a:ea typeface="Malgun Gothic"/>
              <a:cs typeface="Malgun Gothic"/>
              <a:sym typeface="Malgun Gothic"/>
            </a:endParaRPr>
          </a:p>
        </p:txBody>
      </p:sp>
      <p:sp>
        <p:nvSpPr>
          <p:cNvPr id="173" name="Google Shape;173;p30"/>
          <p:cNvSpPr txBox="1"/>
          <p:nvPr>
            <p:ph idx="1" type="body"/>
          </p:nvPr>
        </p:nvSpPr>
        <p:spPr>
          <a:xfrm>
            <a:off x="685099" y="3420600"/>
            <a:ext cx="2547900" cy="6246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chemeClr val="lt1"/>
              </a:buClr>
              <a:buSzPts val="1800"/>
              <a:buNone/>
            </a:pPr>
            <a:r>
              <a:t/>
            </a:r>
            <a:endParaRPr sz="13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lt1"/>
              </a:buClr>
              <a:buSzPts val="1800"/>
              <a:buNone/>
            </a:pPr>
            <a:r>
              <a:rPr b="1" lang="ko" sz="1300">
                <a:solidFill>
                  <a:schemeClr val="dk1"/>
                </a:solidFill>
                <a:latin typeface="Malgun Gothic"/>
                <a:ea typeface="Malgun Gothic"/>
                <a:cs typeface="Malgun Gothic"/>
                <a:sym typeface="Malgun Gothic"/>
              </a:rPr>
              <a:t>김민경, 김한규, 김한빛, 신수민</a:t>
            </a:r>
            <a:endParaRPr b="1" sz="1300">
              <a:solidFill>
                <a:schemeClr val="dk1"/>
              </a:solidFill>
              <a:latin typeface="Malgun Gothic"/>
              <a:ea typeface="Malgun Gothic"/>
              <a:cs typeface="Malgun Gothic"/>
              <a:sym typeface="Malgun Gothic"/>
            </a:endParaRPr>
          </a:p>
        </p:txBody>
      </p:sp>
      <p:pic>
        <p:nvPicPr>
          <p:cNvPr id="174" name="Google Shape;174;p30"/>
          <p:cNvPicPr preferRelativeResize="0"/>
          <p:nvPr/>
        </p:nvPicPr>
        <p:blipFill>
          <a:blip r:embed="rId4">
            <a:alphaModFix/>
          </a:blip>
          <a:stretch>
            <a:fillRect/>
          </a:stretch>
        </p:blipFill>
        <p:spPr>
          <a:xfrm>
            <a:off x="1561656" y="2898600"/>
            <a:ext cx="685775" cy="685775"/>
          </a:xfrm>
          <a:prstGeom prst="rect">
            <a:avLst/>
          </a:prstGeom>
          <a:noFill/>
          <a:ln>
            <a:noFill/>
          </a:ln>
        </p:spPr>
      </p:pic>
      <p:pic>
        <p:nvPicPr>
          <p:cNvPr id="175" name="Google Shape;175;p30"/>
          <p:cNvPicPr preferRelativeResize="0"/>
          <p:nvPr/>
        </p:nvPicPr>
        <p:blipFill>
          <a:blip r:embed="rId5">
            <a:alphaModFix/>
          </a:blip>
          <a:stretch>
            <a:fillRect/>
          </a:stretch>
        </p:blipFill>
        <p:spPr>
          <a:xfrm>
            <a:off x="6374706" y="2714651"/>
            <a:ext cx="1797701" cy="1263326"/>
          </a:xfrm>
          <a:prstGeom prst="rect">
            <a:avLst/>
          </a:prstGeom>
          <a:noFill/>
          <a:ln>
            <a:noFill/>
          </a:ln>
        </p:spPr>
      </p:pic>
      <p:sp>
        <p:nvSpPr>
          <p:cNvPr id="176" name="Google Shape;176;p30"/>
          <p:cNvSpPr txBox="1"/>
          <p:nvPr/>
        </p:nvSpPr>
        <p:spPr>
          <a:xfrm>
            <a:off x="6208381" y="3856275"/>
            <a:ext cx="2080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300"/>
              <a:t>LIMO</a:t>
            </a:r>
            <a:endParaRPr b="1" sz="1300"/>
          </a:p>
        </p:txBody>
      </p:sp>
      <p:sp>
        <p:nvSpPr>
          <p:cNvPr id="177" name="Google Shape;177;p30"/>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idx="1" type="body"/>
          </p:nvPr>
        </p:nvSpPr>
        <p:spPr>
          <a:xfrm>
            <a:off x="125694" y="68625"/>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1500">
                <a:latin typeface="Malgun Gothic"/>
                <a:ea typeface="Malgun Gothic"/>
                <a:cs typeface="Malgun Gothic"/>
                <a:sym typeface="Malgun Gothic"/>
              </a:rPr>
              <a:t>1.2 구성 및 역량</a:t>
            </a:r>
            <a:endParaRPr b="1" sz="1500">
              <a:latin typeface="Malgun Gothic"/>
              <a:ea typeface="Malgun Gothic"/>
              <a:cs typeface="Malgun Gothic"/>
              <a:sym typeface="Malgun Gothic"/>
            </a:endParaRPr>
          </a:p>
        </p:txBody>
      </p:sp>
      <p:sp>
        <p:nvSpPr>
          <p:cNvPr id="184" name="Google Shape;18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185" name="Google Shape;185;p31"/>
          <p:cNvSpPr/>
          <p:nvPr/>
        </p:nvSpPr>
        <p:spPr>
          <a:xfrm>
            <a:off x="493625" y="1824111"/>
            <a:ext cx="1870500" cy="1949400"/>
          </a:xfrm>
          <a:prstGeom prst="rect">
            <a:avLst/>
          </a:prstGeom>
          <a:solidFill>
            <a:srgbClr val="F3F3F3"/>
          </a:solidFill>
          <a:ln cap="flat" cmpd="sng" w="9525">
            <a:solidFill>
              <a:srgbClr val="D9D9D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186" name="Google Shape;186;p31"/>
          <p:cNvSpPr/>
          <p:nvPr/>
        </p:nvSpPr>
        <p:spPr>
          <a:xfrm>
            <a:off x="493625" y="1511139"/>
            <a:ext cx="1870500" cy="267300"/>
          </a:xfrm>
          <a:prstGeom prst="rect">
            <a:avLst/>
          </a:prstGeom>
          <a:solidFill>
            <a:srgbClr val="CCCCCC"/>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1100">
                <a:solidFill>
                  <a:srgbClr val="1B4973"/>
                </a:solidFill>
                <a:latin typeface="Malgun Gothic"/>
                <a:ea typeface="Malgun Gothic"/>
                <a:cs typeface="Malgun Gothic"/>
                <a:sym typeface="Malgun Gothic"/>
              </a:rPr>
              <a:t>1. </a:t>
            </a:r>
            <a:r>
              <a:rPr b="1" lang="ko" sz="1100">
                <a:solidFill>
                  <a:srgbClr val="1B4973"/>
                </a:solidFill>
                <a:latin typeface="Malgun Gothic"/>
                <a:ea typeface="Malgun Gothic"/>
                <a:cs typeface="Malgun Gothic"/>
                <a:sym typeface="Malgun Gothic"/>
              </a:rPr>
              <a:t>전처리</a:t>
            </a:r>
            <a:endParaRPr b="1" sz="1100">
              <a:solidFill>
                <a:srgbClr val="1B4973"/>
              </a:solidFill>
              <a:latin typeface="Malgun Gothic"/>
              <a:ea typeface="Malgun Gothic"/>
              <a:cs typeface="Malgun Gothic"/>
              <a:sym typeface="Malgun Gothic"/>
            </a:endParaRPr>
          </a:p>
        </p:txBody>
      </p:sp>
      <p:sp>
        <p:nvSpPr>
          <p:cNvPr id="187" name="Google Shape;187;p31"/>
          <p:cNvSpPr/>
          <p:nvPr/>
        </p:nvSpPr>
        <p:spPr>
          <a:xfrm>
            <a:off x="6639775" y="3045550"/>
            <a:ext cx="1547100" cy="1745700"/>
          </a:xfrm>
          <a:prstGeom prst="rect">
            <a:avLst/>
          </a:prstGeom>
          <a:solidFill>
            <a:srgbClr val="F3F3F3"/>
          </a:solidFill>
          <a:ln cap="flat" cmpd="sng" w="9525">
            <a:solidFill>
              <a:srgbClr val="D9D9D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188" name="Google Shape;188;p31"/>
          <p:cNvSpPr/>
          <p:nvPr/>
        </p:nvSpPr>
        <p:spPr>
          <a:xfrm>
            <a:off x="6639775" y="2765275"/>
            <a:ext cx="1547100" cy="239400"/>
          </a:xfrm>
          <a:prstGeom prst="rect">
            <a:avLst/>
          </a:prstGeom>
          <a:solidFill>
            <a:srgbClr val="CCCCCC"/>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1100">
                <a:solidFill>
                  <a:srgbClr val="1B4973"/>
                </a:solidFill>
                <a:latin typeface="Malgun Gothic"/>
                <a:ea typeface="Malgun Gothic"/>
                <a:cs typeface="Malgun Gothic"/>
                <a:sym typeface="Malgun Gothic"/>
              </a:rPr>
              <a:t>3. </a:t>
            </a:r>
            <a:r>
              <a:rPr b="1" lang="ko" sz="1100">
                <a:solidFill>
                  <a:srgbClr val="1B4973"/>
                </a:solidFill>
                <a:latin typeface="Malgun Gothic"/>
                <a:ea typeface="Malgun Gothic"/>
                <a:cs typeface="Malgun Gothic"/>
                <a:sym typeface="Malgun Gothic"/>
              </a:rPr>
              <a:t>제어</a:t>
            </a:r>
            <a:endParaRPr b="1" sz="1100">
              <a:solidFill>
                <a:srgbClr val="1B4973"/>
              </a:solidFill>
              <a:latin typeface="Malgun Gothic"/>
              <a:ea typeface="Malgun Gothic"/>
              <a:cs typeface="Malgun Gothic"/>
              <a:sym typeface="Malgun Gothic"/>
            </a:endParaRPr>
          </a:p>
        </p:txBody>
      </p:sp>
      <p:sp>
        <p:nvSpPr>
          <p:cNvPr id="189" name="Google Shape;189;p31"/>
          <p:cNvSpPr/>
          <p:nvPr/>
        </p:nvSpPr>
        <p:spPr>
          <a:xfrm>
            <a:off x="6643400" y="621900"/>
            <a:ext cx="1547100" cy="1745700"/>
          </a:xfrm>
          <a:prstGeom prst="rect">
            <a:avLst/>
          </a:prstGeom>
          <a:solidFill>
            <a:srgbClr val="F3F3F3"/>
          </a:solidFill>
          <a:ln cap="flat" cmpd="sng" w="9525">
            <a:solidFill>
              <a:srgbClr val="D9D9D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190" name="Google Shape;190;p31"/>
          <p:cNvSpPr/>
          <p:nvPr/>
        </p:nvSpPr>
        <p:spPr>
          <a:xfrm>
            <a:off x="6643400" y="341625"/>
            <a:ext cx="1547100" cy="239400"/>
          </a:xfrm>
          <a:prstGeom prst="rect">
            <a:avLst/>
          </a:prstGeom>
          <a:solidFill>
            <a:srgbClr val="CCCCCC"/>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1100">
                <a:solidFill>
                  <a:srgbClr val="1B4973"/>
                </a:solidFill>
                <a:latin typeface="Malgun Gothic"/>
                <a:ea typeface="Malgun Gothic"/>
                <a:cs typeface="Malgun Gothic"/>
                <a:sym typeface="Malgun Gothic"/>
              </a:rPr>
              <a:t>2. 차선 검출</a:t>
            </a:r>
            <a:endParaRPr b="1" sz="1100">
              <a:solidFill>
                <a:srgbClr val="1B4973"/>
              </a:solidFill>
              <a:latin typeface="Malgun Gothic"/>
              <a:ea typeface="Malgun Gothic"/>
              <a:cs typeface="Malgun Gothic"/>
              <a:sym typeface="Malgun Gothic"/>
            </a:endParaRPr>
          </a:p>
        </p:txBody>
      </p:sp>
      <p:sp>
        <p:nvSpPr>
          <p:cNvPr id="191" name="Google Shape;191;p31"/>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31"/>
          <p:cNvPicPr preferRelativeResize="0"/>
          <p:nvPr/>
        </p:nvPicPr>
        <p:blipFill>
          <a:blip r:embed="rId3">
            <a:alphaModFix/>
          </a:blip>
          <a:stretch>
            <a:fillRect/>
          </a:stretch>
        </p:blipFill>
        <p:spPr>
          <a:xfrm>
            <a:off x="618750" y="2698862"/>
            <a:ext cx="606369" cy="747049"/>
          </a:xfrm>
          <a:prstGeom prst="rect">
            <a:avLst/>
          </a:prstGeom>
          <a:noFill/>
          <a:ln>
            <a:noFill/>
          </a:ln>
        </p:spPr>
      </p:pic>
      <p:sp>
        <p:nvSpPr>
          <p:cNvPr id="193" name="Google Shape;193;p31"/>
          <p:cNvSpPr txBox="1"/>
          <p:nvPr/>
        </p:nvSpPr>
        <p:spPr>
          <a:xfrm>
            <a:off x="493625" y="1881538"/>
            <a:ext cx="2010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ko" sz="900">
                <a:solidFill>
                  <a:srgbClr val="1B4973"/>
                </a:solidFill>
                <a:latin typeface="Malgun Gothic"/>
                <a:ea typeface="Malgun Gothic"/>
                <a:cs typeface="Malgun Gothic"/>
                <a:sym typeface="Malgun Gothic"/>
              </a:rPr>
              <a:t>■</a:t>
            </a:r>
            <a:r>
              <a:rPr b="1" lang="ko" sz="1200">
                <a:solidFill>
                  <a:srgbClr val="1B4973"/>
                </a:solidFill>
                <a:latin typeface="Malgun Gothic"/>
                <a:ea typeface="Malgun Gothic"/>
                <a:cs typeface="Malgun Gothic"/>
                <a:sym typeface="Malgun Gothic"/>
              </a:rPr>
              <a:t> </a:t>
            </a:r>
            <a:r>
              <a:rPr lang="ko" sz="1200">
                <a:solidFill>
                  <a:srgbClr val="24292F"/>
                </a:solidFill>
                <a:latin typeface="Malgun Gothic"/>
                <a:ea typeface="Malgun Gothic"/>
                <a:cs typeface="Malgun Gothic"/>
                <a:sym typeface="Malgun Gothic"/>
              </a:rPr>
              <a:t>이미지를 수식적으로 표현하기위한 전처리 과정</a:t>
            </a:r>
            <a:endParaRPr sz="1200">
              <a:solidFill>
                <a:srgbClr val="24292F"/>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a:latin typeface="Malgun Gothic"/>
              <a:ea typeface="Malgun Gothic"/>
              <a:cs typeface="Malgun Gothic"/>
              <a:sym typeface="Malgun Gothic"/>
            </a:endParaRPr>
          </a:p>
        </p:txBody>
      </p:sp>
      <p:pic>
        <p:nvPicPr>
          <p:cNvPr id="194" name="Google Shape;194;p31"/>
          <p:cNvPicPr preferRelativeResize="0"/>
          <p:nvPr/>
        </p:nvPicPr>
        <p:blipFill>
          <a:blip r:embed="rId4">
            <a:alphaModFix/>
          </a:blip>
          <a:stretch>
            <a:fillRect/>
          </a:stretch>
        </p:blipFill>
        <p:spPr>
          <a:xfrm>
            <a:off x="1265975" y="2835850"/>
            <a:ext cx="1139011" cy="512550"/>
          </a:xfrm>
          <a:prstGeom prst="rect">
            <a:avLst/>
          </a:prstGeom>
          <a:noFill/>
          <a:ln>
            <a:noFill/>
          </a:ln>
        </p:spPr>
      </p:pic>
      <p:sp>
        <p:nvSpPr>
          <p:cNvPr id="195" name="Google Shape;195;p31"/>
          <p:cNvSpPr txBox="1"/>
          <p:nvPr/>
        </p:nvSpPr>
        <p:spPr>
          <a:xfrm>
            <a:off x="6643300" y="686100"/>
            <a:ext cx="15471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ko" sz="900">
                <a:solidFill>
                  <a:srgbClr val="1B4973"/>
                </a:solidFill>
                <a:latin typeface="Malgun Gothic"/>
                <a:ea typeface="Malgun Gothic"/>
                <a:cs typeface="Malgun Gothic"/>
                <a:sym typeface="Malgun Gothic"/>
              </a:rPr>
              <a:t>■</a:t>
            </a:r>
            <a:r>
              <a:rPr b="1" lang="ko" sz="1200">
                <a:solidFill>
                  <a:srgbClr val="1B4973"/>
                </a:solidFill>
                <a:latin typeface="Malgun Gothic"/>
                <a:ea typeface="Malgun Gothic"/>
                <a:cs typeface="Malgun Gothic"/>
                <a:sym typeface="Malgun Gothic"/>
              </a:rPr>
              <a:t> </a:t>
            </a:r>
            <a:r>
              <a:rPr lang="ko" sz="1200">
                <a:solidFill>
                  <a:schemeClr val="dk1"/>
                </a:solidFill>
                <a:latin typeface="Malgun Gothic"/>
                <a:ea typeface="Malgun Gothic"/>
                <a:cs typeface="Malgun Gothic"/>
                <a:sym typeface="Malgun Gothic"/>
              </a:rPr>
              <a:t>알고리즘을 통해 선에 대한 정보(상수값)를 추출</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a:latin typeface="Malgun Gothic"/>
              <a:ea typeface="Malgun Gothic"/>
              <a:cs typeface="Malgun Gothic"/>
              <a:sym typeface="Malgun Gothic"/>
            </a:endParaRPr>
          </a:p>
        </p:txBody>
      </p:sp>
      <p:pic>
        <p:nvPicPr>
          <p:cNvPr id="196" name="Google Shape;196;p31"/>
          <p:cNvPicPr preferRelativeResize="0"/>
          <p:nvPr/>
        </p:nvPicPr>
        <p:blipFill>
          <a:blip r:embed="rId5">
            <a:alphaModFix/>
          </a:blip>
          <a:stretch>
            <a:fillRect/>
          </a:stretch>
        </p:blipFill>
        <p:spPr>
          <a:xfrm>
            <a:off x="7015975" y="1511150"/>
            <a:ext cx="801925" cy="801925"/>
          </a:xfrm>
          <a:prstGeom prst="rect">
            <a:avLst/>
          </a:prstGeom>
          <a:noFill/>
          <a:ln>
            <a:noFill/>
          </a:ln>
        </p:spPr>
      </p:pic>
      <p:sp>
        <p:nvSpPr>
          <p:cNvPr id="197" name="Google Shape;197;p31"/>
          <p:cNvSpPr txBox="1"/>
          <p:nvPr/>
        </p:nvSpPr>
        <p:spPr>
          <a:xfrm>
            <a:off x="6639775" y="3156450"/>
            <a:ext cx="1547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900">
                <a:solidFill>
                  <a:srgbClr val="1B4973"/>
                </a:solidFill>
                <a:latin typeface="Malgun Gothic"/>
                <a:ea typeface="Malgun Gothic"/>
                <a:cs typeface="Malgun Gothic"/>
                <a:sym typeface="Malgun Gothic"/>
              </a:rPr>
              <a:t>■ </a:t>
            </a:r>
            <a:r>
              <a:rPr lang="ko" sz="1200">
                <a:solidFill>
                  <a:schemeClr val="dk1"/>
                </a:solidFill>
                <a:latin typeface="Malgun Gothic"/>
                <a:ea typeface="Malgun Gothic"/>
                <a:cs typeface="Malgun Gothic"/>
                <a:sym typeface="Malgun Gothic"/>
              </a:rPr>
              <a:t>제어값 수식을 </a:t>
            </a:r>
            <a:r>
              <a:rPr b="1" lang="ko" sz="1200">
                <a:solidFill>
                  <a:schemeClr val="dk1"/>
                </a:solidFill>
                <a:latin typeface="Malgun Gothic"/>
                <a:ea typeface="Malgun Gothic"/>
                <a:cs typeface="Malgun Gothic"/>
                <a:sym typeface="Malgun Gothic"/>
              </a:rPr>
              <a:t>파이썬</a:t>
            </a:r>
            <a:r>
              <a:rPr lang="ko" sz="1200">
                <a:solidFill>
                  <a:schemeClr val="dk1"/>
                </a:solidFill>
                <a:latin typeface="Malgun Gothic"/>
                <a:ea typeface="Malgun Gothic"/>
                <a:cs typeface="Malgun Gothic"/>
                <a:sym typeface="Malgun Gothic"/>
              </a:rPr>
              <a:t>에서 작성. </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rPr b="1" lang="ko" sz="1200">
                <a:solidFill>
                  <a:schemeClr val="dk1"/>
                </a:solidFill>
                <a:latin typeface="Malgun Gothic"/>
                <a:ea typeface="Malgun Gothic"/>
                <a:cs typeface="Malgun Gothic"/>
                <a:sym typeface="Malgun Gothic"/>
              </a:rPr>
              <a:t>➙</a:t>
            </a:r>
            <a:r>
              <a:rPr lang="ko" sz="1200">
                <a:solidFill>
                  <a:schemeClr val="dk1"/>
                </a:solidFill>
                <a:latin typeface="Malgun Gothic"/>
                <a:ea typeface="Malgun Gothic"/>
                <a:cs typeface="Malgun Gothic"/>
                <a:sym typeface="Malgun Gothic"/>
              </a:rPr>
              <a:t> </a:t>
            </a:r>
            <a:r>
              <a:rPr b="1" lang="ko" sz="1200">
                <a:solidFill>
                  <a:schemeClr val="dk1"/>
                </a:solidFill>
                <a:latin typeface="Malgun Gothic"/>
                <a:ea typeface="Malgun Gothic"/>
                <a:cs typeface="Malgun Gothic"/>
                <a:sym typeface="Malgun Gothic"/>
              </a:rPr>
              <a:t>ros</a:t>
            </a:r>
            <a:r>
              <a:rPr lang="ko" sz="1200">
                <a:solidFill>
                  <a:schemeClr val="dk1"/>
                </a:solidFill>
                <a:latin typeface="Malgun Gothic"/>
                <a:ea typeface="Malgun Gothic"/>
                <a:cs typeface="Malgun Gothic"/>
                <a:sym typeface="Malgun Gothic"/>
              </a:rPr>
              <a:t>에서 선속도, 각속도값을 publish</a:t>
            </a:r>
            <a:endParaRPr>
              <a:latin typeface="Malgun Gothic"/>
              <a:ea typeface="Malgun Gothic"/>
              <a:cs typeface="Malgun Gothic"/>
              <a:sym typeface="Malgun Gothic"/>
            </a:endParaRPr>
          </a:p>
        </p:txBody>
      </p:sp>
      <p:pic>
        <p:nvPicPr>
          <p:cNvPr id="198" name="Google Shape;198;p31"/>
          <p:cNvPicPr preferRelativeResize="0"/>
          <p:nvPr/>
        </p:nvPicPr>
        <p:blipFill>
          <a:blip r:embed="rId6">
            <a:alphaModFix/>
          </a:blip>
          <a:stretch>
            <a:fillRect/>
          </a:stretch>
        </p:blipFill>
        <p:spPr>
          <a:xfrm>
            <a:off x="6708100" y="4101751"/>
            <a:ext cx="1139001" cy="337474"/>
          </a:xfrm>
          <a:prstGeom prst="rect">
            <a:avLst/>
          </a:prstGeom>
          <a:noFill/>
          <a:ln>
            <a:noFill/>
          </a:ln>
        </p:spPr>
      </p:pic>
      <p:pic>
        <p:nvPicPr>
          <p:cNvPr id="199" name="Google Shape;199;p31"/>
          <p:cNvPicPr preferRelativeResize="0"/>
          <p:nvPr/>
        </p:nvPicPr>
        <p:blipFill>
          <a:blip r:embed="rId7">
            <a:alphaModFix/>
          </a:blip>
          <a:stretch>
            <a:fillRect/>
          </a:stretch>
        </p:blipFill>
        <p:spPr>
          <a:xfrm>
            <a:off x="7135125" y="4461125"/>
            <a:ext cx="901500" cy="239400"/>
          </a:xfrm>
          <a:prstGeom prst="rect">
            <a:avLst/>
          </a:prstGeom>
          <a:noFill/>
          <a:ln>
            <a:noFill/>
          </a:ln>
        </p:spPr>
      </p:pic>
      <p:grpSp>
        <p:nvGrpSpPr>
          <p:cNvPr id="200" name="Google Shape;200;p31"/>
          <p:cNvGrpSpPr/>
          <p:nvPr/>
        </p:nvGrpSpPr>
        <p:grpSpPr>
          <a:xfrm>
            <a:off x="2544275" y="581025"/>
            <a:ext cx="3830750" cy="3839378"/>
            <a:chOff x="2656625" y="572400"/>
            <a:chExt cx="3830750" cy="3839378"/>
          </a:xfrm>
        </p:grpSpPr>
        <p:pic>
          <p:nvPicPr>
            <p:cNvPr id="201" name="Google Shape;201;p31"/>
            <p:cNvPicPr preferRelativeResize="0"/>
            <p:nvPr/>
          </p:nvPicPr>
          <p:blipFill>
            <a:blip r:embed="rId8">
              <a:alphaModFix/>
            </a:blip>
            <a:stretch>
              <a:fillRect/>
            </a:stretch>
          </p:blipFill>
          <p:spPr>
            <a:xfrm>
              <a:off x="2656625" y="572400"/>
              <a:ext cx="3830750" cy="3839378"/>
            </a:xfrm>
            <a:prstGeom prst="rect">
              <a:avLst/>
            </a:prstGeom>
            <a:noFill/>
            <a:ln>
              <a:noFill/>
            </a:ln>
          </p:spPr>
        </p:pic>
        <p:pic>
          <p:nvPicPr>
            <p:cNvPr id="202" name="Google Shape;202;p31"/>
            <p:cNvPicPr preferRelativeResize="0"/>
            <p:nvPr/>
          </p:nvPicPr>
          <p:blipFill rotWithShape="1">
            <a:blip r:embed="rId9">
              <a:alphaModFix/>
            </a:blip>
            <a:srcRect b="0" l="8605" r="10212" t="0"/>
            <a:stretch/>
          </p:blipFill>
          <p:spPr>
            <a:xfrm>
              <a:off x="3875412" y="2088713"/>
              <a:ext cx="1393174" cy="1116625"/>
            </a:xfrm>
            <a:prstGeom prst="rect">
              <a:avLst/>
            </a:prstGeom>
            <a:noFill/>
            <a:ln>
              <a:noFill/>
            </a:ln>
          </p:spPr>
        </p:pic>
        <p:pic>
          <p:nvPicPr>
            <p:cNvPr id="203" name="Google Shape;203;p31"/>
            <p:cNvPicPr preferRelativeResize="0"/>
            <p:nvPr/>
          </p:nvPicPr>
          <p:blipFill>
            <a:blip r:embed="rId10">
              <a:alphaModFix/>
            </a:blip>
            <a:stretch>
              <a:fillRect/>
            </a:stretch>
          </p:blipFill>
          <p:spPr>
            <a:xfrm>
              <a:off x="4244975" y="1775610"/>
              <a:ext cx="657682" cy="2730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nvSpPr>
        <p:spPr>
          <a:xfrm>
            <a:off x="951125" y="1048050"/>
            <a:ext cx="43425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700">
                <a:solidFill>
                  <a:srgbClr val="6D9EEB"/>
                </a:solidFill>
                <a:latin typeface="Malgun Gothic"/>
                <a:ea typeface="Malgun Gothic"/>
                <a:cs typeface="Malgun Gothic"/>
                <a:sym typeface="Malgun Gothic"/>
              </a:rPr>
              <a:t>2</a:t>
            </a:r>
            <a:endParaRPr b="1" sz="10700">
              <a:solidFill>
                <a:srgbClr val="6D9EEB"/>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b="1" lang="ko" sz="3000">
                <a:solidFill>
                  <a:srgbClr val="1B4973"/>
                </a:solidFill>
                <a:latin typeface="Malgun Gothic"/>
                <a:ea typeface="Malgun Gothic"/>
                <a:cs typeface="Malgun Gothic"/>
                <a:sym typeface="Malgun Gothic"/>
              </a:rPr>
              <a:t>기술개요</a:t>
            </a:r>
            <a:endParaRPr b="1" sz="3000">
              <a:solidFill>
                <a:srgbClr val="1B4973"/>
              </a:solidFill>
              <a:latin typeface="Malgun Gothic"/>
              <a:ea typeface="Malgun Gothic"/>
              <a:cs typeface="Malgun Gothic"/>
              <a:sym typeface="Malgun Gothic"/>
            </a:endParaRPr>
          </a:p>
        </p:txBody>
      </p:sp>
      <p:sp>
        <p:nvSpPr>
          <p:cNvPr id="209" name="Google Shape;20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endParaRPr>
              <a:solidFill>
                <a:srgbClr val="1B4973"/>
              </a:solidFill>
              <a:latin typeface="Malgun Gothic"/>
              <a:ea typeface="Malgun Gothic"/>
              <a:cs typeface="Malgun Gothic"/>
              <a:sym typeface="Malgun Gothic"/>
            </a:endParaRPr>
          </a:p>
        </p:txBody>
      </p:sp>
      <p:sp>
        <p:nvSpPr>
          <p:cNvPr id="210" name="Google Shape;210;p32"/>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32"/>
          <p:cNvPicPr preferRelativeResize="0"/>
          <p:nvPr/>
        </p:nvPicPr>
        <p:blipFill>
          <a:blip r:embed="rId3">
            <a:alphaModFix/>
          </a:blip>
          <a:stretch>
            <a:fillRect/>
          </a:stretch>
        </p:blipFill>
        <p:spPr>
          <a:xfrm>
            <a:off x="7087800" y="2975350"/>
            <a:ext cx="670725" cy="670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idx="1" type="body"/>
          </p:nvPr>
        </p:nvSpPr>
        <p:spPr>
          <a:xfrm>
            <a:off x="125694" y="68625"/>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2000">
                <a:latin typeface="Malgun Gothic"/>
                <a:ea typeface="Malgun Gothic"/>
                <a:cs typeface="Malgun Gothic"/>
                <a:sym typeface="Malgun Gothic"/>
              </a:rPr>
              <a:t>2.1 기술 개요 - 전처리</a:t>
            </a:r>
            <a:endParaRPr b="1" sz="2000">
              <a:latin typeface="Malgun Gothic"/>
              <a:ea typeface="Malgun Gothic"/>
              <a:cs typeface="Malgun Gothic"/>
              <a:sym typeface="Malgun Gothic"/>
            </a:endParaRPr>
          </a:p>
        </p:txBody>
      </p:sp>
      <p:sp>
        <p:nvSpPr>
          <p:cNvPr id="217" name="Google Shape;217;p33"/>
          <p:cNvSpPr txBox="1"/>
          <p:nvPr>
            <p:ph idx="12" type="sldNum"/>
          </p:nvPr>
        </p:nvSpPr>
        <p:spPr>
          <a:xfrm>
            <a:off x="8455823" y="4749850"/>
            <a:ext cx="649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218" name="Google Shape;218;p33"/>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3"/>
          <p:cNvSpPr txBox="1"/>
          <p:nvPr>
            <p:ph idx="1" type="body"/>
          </p:nvPr>
        </p:nvSpPr>
        <p:spPr>
          <a:xfrm>
            <a:off x="263600" y="493500"/>
            <a:ext cx="2456700" cy="2730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2C77BD"/>
              </a:buClr>
              <a:buSzPts val="5400"/>
              <a:buNone/>
            </a:pPr>
            <a:r>
              <a:rPr b="1" lang="ko" sz="1600">
                <a:solidFill>
                  <a:srgbClr val="1B4973"/>
                </a:solidFill>
                <a:latin typeface="Malgun Gothic"/>
                <a:ea typeface="Malgun Gothic"/>
                <a:cs typeface="Malgun Gothic"/>
                <a:sym typeface="Malgun Gothic"/>
              </a:rPr>
              <a:t>Perspective transform</a:t>
            </a:r>
            <a:endParaRPr b="1" sz="1600">
              <a:solidFill>
                <a:srgbClr val="1B4973"/>
              </a:solidFill>
              <a:latin typeface="Malgun Gothic"/>
              <a:ea typeface="Malgun Gothic"/>
              <a:cs typeface="Malgun Gothic"/>
              <a:sym typeface="Malgun Gothic"/>
            </a:endParaRPr>
          </a:p>
        </p:txBody>
      </p:sp>
      <p:sp>
        <p:nvSpPr>
          <p:cNvPr id="220" name="Google Shape;220;p33"/>
          <p:cNvSpPr/>
          <p:nvPr/>
        </p:nvSpPr>
        <p:spPr>
          <a:xfrm>
            <a:off x="303075" y="743750"/>
            <a:ext cx="2638800" cy="22800"/>
          </a:xfrm>
          <a:prstGeom prst="rect">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221" name="Google Shape;221;p33"/>
          <p:cNvSpPr/>
          <p:nvPr/>
        </p:nvSpPr>
        <p:spPr>
          <a:xfrm>
            <a:off x="367300" y="853622"/>
            <a:ext cx="8144400" cy="538800"/>
          </a:xfrm>
          <a:prstGeom prst="roundRect">
            <a:avLst>
              <a:gd fmla="val 16667" name="adj"/>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222" name="Google Shape;222;p33"/>
          <p:cNvSpPr txBox="1"/>
          <p:nvPr/>
        </p:nvSpPr>
        <p:spPr>
          <a:xfrm>
            <a:off x="489925" y="946025"/>
            <a:ext cx="6976800" cy="35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ko" sz="1200">
                <a:solidFill>
                  <a:srgbClr val="1B4973"/>
                </a:solidFill>
                <a:latin typeface="Malgun Gothic"/>
                <a:ea typeface="Malgun Gothic"/>
                <a:cs typeface="Malgun Gothic"/>
                <a:sym typeface="Malgun Gothic"/>
              </a:rPr>
              <a:t>원근법에 따른 이미지를 변환시켜 위에서 바라보는 관점으로 바꿈.</a:t>
            </a:r>
            <a:endParaRPr b="1" sz="700">
              <a:solidFill>
                <a:srgbClr val="1B4973"/>
              </a:solidFill>
              <a:latin typeface="Malgun Gothic"/>
              <a:ea typeface="Malgun Gothic"/>
              <a:cs typeface="Malgun Gothic"/>
              <a:sym typeface="Malgun Gothic"/>
            </a:endParaRPr>
          </a:p>
        </p:txBody>
      </p:sp>
      <p:pic>
        <p:nvPicPr>
          <p:cNvPr id="223" name="Google Shape;223;p33"/>
          <p:cNvPicPr preferRelativeResize="0"/>
          <p:nvPr/>
        </p:nvPicPr>
        <p:blipFill rotWithShape="1">
          <a:blip r:embed="rId3">
            <a:alphaModFix/>
          </a:blip>
          <a:srcRect b="1703" l="814" r="36042" t="3634"/>
          <a:stretch/>
        </p:blipFill>
        <p:spPr>
          <a:xfrm>
            <a:off x="716675" y="1530900"/>
            <a:ext cx="2754875" cy="3032725"/>
          </a:xfrm>
          <a:prstGeom prst="rect">
            <a:avLst/>
          </a:prstGeom>
          <a:noFill/>
          <a:ln cap="flat" cmpd="sng" w="19050">
            <a:solidFill>
              <a:srgbClr val="D9D9D9"/>
            </a:solidFill>
            <a:prstDash val="solid"/>
            <a:round/>
            <a:headEnd len="sm" w="sm" type="none"/>
            <a:tailEnd len="sm" w="sm" type="none"/>
          </a:ln>
        </p:spPr>
      </p:pic>
      <p:pic>
        <p:nvPicPr>
          <p:cNvPr id="224" name="Google Shape;224;p33"/>
          <p:cNvPicPr preferRelativeResize="0"/>
          <p:nvPr/>
        </p:nvPicPr>
        <p:blipFill rotWithShape="1">
          <a:blip r:embed="rId3">
            <a:alphaModFix/>
          </a:blip>
          <a:srcRect b="29463" l="65832" r="1427" t="15494"/>
          <a:stretch/>
        </p:blipFill>
        <p:spPr>
          <a:xfrm>
            <a:off x="5820375" y="1540250"/>
            <a:ext cx="2456700" cy="3032725"/>
          </a:xfrm>
          <a:prstGeom prst="rect">
            <a:avLst/>
          </a:prstGeom>
          <a:noFill/>
          <a:ln cap="flat" cmpd="sng" w="19050">
            <a:solidFill>
              <a:srgbClr val="D9D9D9"/>
            </a:solidFill>
            <a:prstDash val="solid"/>
            <a:round/>
            <a:headEnd len="sm" w="sm" type="none"/>
            <a:tailEnd len="sm" w="sm" type="none"/>
          </a:ln>
        </p:spPr>
      </p:pic>
      <p:sp>
        <p:nvSpPr>
          <p:cNvPr id="225" name="Google Shape;225;p33"/>
          <p:cNvSpPr txBox="1"/>
          <p:nvPr>
            <p:ph idx="1" type="body"/>
          </p:nvPr>
        </p:nvSpPr>
        <p:spPr>
          <a:xfrm>
            <a:off x="5389875" y="4536168"/>
            <a:ext cx="2639100" cy="3936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rgbClr val="2C77BD"/>
              </a:buClr>
              <a:buSzPts val="5400"/>
              <a:buNone/>
            </a:pPr>
            <a:r>
              <a:rPr lang="ko" sz="2000"/>
              <a:t>&lt;Bird’s view&gt;</a:t>
            </a:r>
            <a:endParaRPr sz="2000"/>
          </a:p>
        </p:txBody>
      </p:sp>
      <p:sp>
        <p:nvSpPr>
          <p:cNvPr id="226" name="Google Shape;226;p33"/>
          <p:cNvSpPr txBox="1"/>
          <p:nvPr/>
        </p:nvSpPr>
        <p:spPr>
          <a:xfrm>
            <a:off x="6060013" y="4563625"/>
            <a:ext cx="197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900">
                <a:latin typeface="Malgun Gothic"/>
                <a:ea typeface="Malgun Gothic"/>
                <a:cs typeface="Malgun Gothic"/>
                <a:sym typeface="Malgun Gothic"/>
              </a:rPr>
              <a:t>[ Bird Eye View 적용된 예시</a:t>
            </a:r>
            <a:r>
              <a:rPr lang="ko" sz="1000">
                <a:latin typeface="Malgun Gothic"/>
                <a:ea typeface="Malgun Gothic"/>
                <a:cs typeface="Malgun Gothic"/>
                <a:sym typeface="Malgun Gothic"/>
              </a:rPr>
              <a:t>]</a:t>
            </a:r>
            <a:endParaRPr sz="1000">
              <a:latin typeface="Malgun Gothic"/>
              <a:ea typeface="Malgun Gothic"/>
              <a:cs typeface="Malgun Gothic"/>
              <a:sym typeface="Malgun Gothic"/>
            </a:endParaRPr>
          </a:p>
        </p:txBody>
      </p:sp>
      <p:sp>
        <p:nvSpPr>
          <p:cNvPr id="227" name="Google Shape;227;p33"/>
          <p:cNvSpPr/>
          <p:nvPr/>
        </p:nvSpPr>
        <p:spPr>
          <a:xfrm>
            <a:off x="4142850" y="2753363"/>
            <a:ext cx="858300" cy="642300"/>
          </a:xfrm>
          <a:prstGeom prst="rightArrow">
            <a:avLst>
              <a:gd fmla="val 50000" name="adj1"/>
              <a:gd fmla="val 50000" name="adj2"/>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idx="1" type="body"/>
          </p:nvPr>
        </p:nvSpPr>
        <p:spPr>
          <a:xfrm>
            <a:off x="125694" y="68625"/>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2000">
                <a:latin typeface="Malgun Gothic"/>
                <a:ea typeface="Malgun Gothic"/>
                <a:cs typeface="Malgun Gothic"/>
                <a:sym typeface="Malgun Gothic"/>
              </a:rPr>
              <a:t>2.1 기술 개요</a:t>
            </a:r>
            <a:endParaRPr b="1" sz="2000">
              <a:latin typeface="Malgun Gothic"/>
              <a:ea typeface="Malgun Gothic"/>
              <a:cs typeface="Malgun Gothic"/>
              <a:sym typeface="Malgun Gothic"/>
            </a:endParaRPr>
          </a:p>
        </p:txBody>
      </p:sp>
      <p:sp>
        <p:nvSpPr>
          <p:cNvPr id="233" name="Google Shape;233;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234" name="Google Shape;234;p34"/>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txBox="1"/>
          <p:nvPr>
            <p:ph idx="1" type="body"/>
          </p:nvPr>
        </p:nvSpPr>
        <p:spPr>
          <a:xfrm>
            <a:off x="263600" y="493500"/>
            <a:ext cx="38268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2C77BD"/>
              </a:buClr>
              <a:buSzPts val="5400"/>
              <a:buNone/>
            </a:pPr>
            <a:r>
              <a:rPr b="1" lang="ko" sz="1600">
                <a:solidFill>
                  <a:srgbClr val="1B4973"/>
                </a:solidFill>
                <a:highlight>
                  <a:srgbClr val="FFFFFF"/>
                </a:highlight>
                <a:latin typeface="Malgun Gothic"/>
                <a:ea typeface="Malgun Gothic"/>
                <a:cs typeface="Malgun Gothic"/>
                <a:sym typeface="Malgun Gothic"/>
              </a:rPr>
              <a:t>Grayscale Threshold</a:t>
            </a:r>
            <a:endParaRPr b="1" sz="1400">
              <a:solidFill>
                <a:srgbClr val="1B4973"/>
              </a:solidFill>
              <a:latin typeface="Malgun Gothic"/>
              <a:ea typeface="Malgun Gothic"/>
              <a:cs typeface="Malgun Gothic"/>
              <a:sym typeface="Malgun Gothic"/>
            </a:endParaRPr>
          </a:p>
        </p:txBody>
      </p:sp>
      <p:sp>
        <p:nvSpPr>
          <p:cNvPr id="236" name="Google Shape;236;p34"/>
          <p:cNvSpPr/>
          <p:nvPr/>
        </p:nvSpPr>
        <p:spPr>
          <a:xfrm>
            <a:off x="303075" y="743750"/>
            <a:ext cx="2638800" cy="22800"/>
          </a:xfrm>
          <a:prstGeom prst="rect">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237" name="Google Shape;237;p34"/>
          <p:cNvSpPr/>
          <p:nvPr/>
        </p:nvSpPr>
        <p:spPr>
          <a:xfrm>
            <a:off x="367300" y="853622"/>
            <a:ext cx="8144400" cy="538800"/>
          </a:xfrm>
          <a:prstGeom prst="roundRect">
            <a:avLst>
              <a:gd fmla="val 16667" name="adj"/>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238" name="Google Shape;238;p34"/>
          <p:cNvSpPr txBox="1"/>
          <p:nvPr/>
        </p:nvSpPr>
        <p:spPr>
          <a:xfrm>
            <a:off x="489925" y="946025"/>
            <a:ext cx="69768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50">
                <a:solidFill>
                  <a:srgbClr val="1B4973"/>
                </a:solidFill>
                <a:latin typeface="Malgun Gothic"/>
                <a:ea typeface="Malgun Gothic"/>
                <a:cs typeface="Malgun Gothic"/>
                <a:sym typeface="Malgun Gothic"/>
              </a:rPr>
              <a:t>검은 도로위의 흰색 차선을 검출하는 방법.</a:t>
            </a:r>
            <a:endParaRPr b="1">
              <a:solidFill>
                <a:srgbClr val="1B4973"/>
              </a:solidFill>
              <a:latin typeface="Malgun Gothic"/>
              <a:ea typeface="Malgun Gothic"/>
              <a:cs typeface="Malgun Gothic"/>
              <a:sym typeface="Malgun Gothic"/>
            </a:endParaRPr>
          </a:p>
        </p:txBody>
      </p:sp>
      <p:pic>
        <p:nvPicPr>
          <p:cNvPr id="239" name="Google Shape;239;p34"/>
          <p:cNvPicPr preferRelativeResize="0"/>
          <p:nvPr/>
        </p:nvPicPr>
        <p:blipFill>
          <a:blip r:embed="rId3">
            <a:alphaModFix/>
          </a:blip>
          <a:stretch>
            <a:fillRect/>
          </a:stretch>
        </p:blipFill>
        <p:spPr>
          <a:xfrm>
            <a:off x="2087500" y="1587326"/>
            <a:ext cx="4704000" cy="324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idx="1" type="body"/>
          </p:nvPr>
        </p:nvSpPr>
        <p:spPr>
          <a:xfrm>
            <a:off x="125694" y="68625"/>
            <a:ext cx="52800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2100"/>
              <a:buNone/>
            </a:pPr>
            <a:r>
              <a:rPr b="1" lang="ko" sz="2000">
                <a:latin typeface="Malgun Gothic"/>
                <a:ea typeface="Malgun Gothic"/>
                <a:cs typeface="Malgun Gothic"/>
                <a:sym typeface="Malgun Gothic"/>
              </a:rPr>
              <a:t>2.1 기술 개요</a:t>
            </a:r>
            <a:endParaRPr b="1" sz="2000">
              <a:latin typeface="Malgun Gothic"/>
              <a:ea typeface="Malgun Gothic"/>
              <a:cs typeface="Malgun Gothic"/>
              <a:sym typeface="Malgun Gothic"/>
            </a:endParaRPr>
          </a:p>
        </p:txBody>
      </p:sp>
      <p:sp>
        <p:nvSpPr>
          <p:cNvPr id="245" name="Google Shape;245;p35"/>
          <p:cNvSpPr txBox="1"/>
          <p:nvPr>
            <p:ph idx="12" type="sldNum"/>
          </p:nvPr>
        </p:nvSpPr>
        <p:spPr>
          <a:xfrm>
            <a:off x="8471749" y="4749850"/>
            <a:ext cx="6336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ko">
                <a:solidFill>
                  <a:srgbClr val="1B4973"/>
                </a:solidFill>
                <a:latin typeface="Malgun Gothic"/>
                <a:ea typeface="Malgun Gothic"/>
                <a:cs typeface="Malgun Gothic"/>
                <a:sym typeface="Malgun Gothic"/>
              </a:rPr>
              <a:t>‹#›</a:t>
            </a:fld>
            <a:r>
              <a:rPr lang="ko">
                <a:solidFill>
                  <a:srgbClr val="1B4973"/>
                </a:solidFill>
                <a:latin typeface="Malgun Gothic"/>
                <a:ea typeface="Malgun Gothic"/>
                <a:cs typeface="Malgun Gothic"/>
                <a:sym typeface="Malgun Gothic"/>
              </a:rPr>
              <a:t>/23</a:t>
            </a:r>
            <a:endParaRPr>
              <a:solidFill>
                <a:srgbClr val="1B4973"/>
              </a:solidFill>
              <a:latin typeface="Malgun Gothic"/>
              <a:ea typeface="Malgun Gothic"/>
              <a:cs typeface="Malgun Gothic"/>
              <a:sym typeface="Malgun Gothic"/>
            </a:endParaRPr>
          </a:p>
        </p:txBody>
      </p:sp>
      <p:sp>
        <p:nvSpPr>
          <p:cNvPr id="246" name="Google Shape;246;p35"/>
          <p:cNvSpPr/>
          <p:nvPr/>
        </p:nvSpPr>
        <p:spPr>
          <a:xfrm>
            <a:off x="5773550" y="0"/>
            <a:ext cx="198600" cy="420000"/>
          </a:xfrm>
          <a:prstGeom prst="rect">
            <a:avLst/>
          </a:prstGeom>
          <a:solidFill>
            <a:srgbClr val="2C7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txBox="1"/>
          <p:nvPr>
            <p:ph idx="1" type="body"/>
          </p:nvPr>
        </p:nvSpPr>
        <p:spPr>
          <a:xfrm>
            <a:off x="263600" y="493500"/>
            <a:ext cx="1323900" cy="273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2C77BD"/>
              </a:buClr>
              <a:buSzPts val="5400"/>
              <a:buNone/>
            </a:pPr>
            <a:r>
              <a:rPr b="1" lang="ko" sz="1600">
                <a:solidFill>
                  <a:srgbClr val="1B4973"/>
                </a:solidFill>
                <a:latin typeface="Malgun Gothic"/>
                <a:ea typeface="Malgun Gothic"/>
                <a:cs typeface="Malgun Gothic"/>
                <a:sym typeface="Malgun Gothic"/>
              </a:rPr>
              <a:t>HSV Filter</a:t>
            </a:r>
            <a:endParaRPr b="1" sz="1600">
              <a:solidFill>
                <a:srgbClr val="1B4973"/>
              </a:solidFill>
              <a:latin typeface="Malgun Gothic"/>
              <a:ea typeface="Malgun Gothic"/>
              <a:cs typeface="Malgun Gothic"/>
              <a:sym typeface="Malgun Gothic"/>
            </a:endParaRPr>
          </a:p>
        </p:txBody>
      </p:sp>
      <p:pic>
        <p:nvPicPr>
          <p:cNvPr id="248" name="Google Shape;248;p35"/>
          <p:cNvPicPr preferRelativeResize="0"/>
          <p:nvPr/>
        </p:nvPicPr>
        <p:blipFill rotWithShape="1">
          <a:blip r:embed="rId3">
            <a:alphaModFix/>
          </a:blip>
          <a:srcRect b="16468" l="7620" r="48380" t="24756"/>
          <a:stretch/>
        </p:blipFill>
        <p:spPr>
          <a:xfrm>
            <a:off x="5837275" y="1844000"/>
            <a:ext cx="2744497" cy="2101774"/>
          </a:xfrm>
          <a:prstGeom prst="rect">
            <a:avLst/>
          </a:prstGeom>
          <a:noFill/>
          <a:ln>
            <a:noFill/>
          </a:ln>
        </p:spPr>
      </p:pic>
      <p:pic>
        <p:nvPicPr>
          <p:cNvPr id="249" name="Google Shape;249;p35"/>
          <p:cNvPicPr preferRelativeResize="0"/>
          <p:nvPr/>
        </p:nvPicPr>
        <p:blipFill>
          <a:blip r:embed="rId4">
            <a:alphaModFix/>
          </a:blip>
          <a:stretch>
            <a:fillRect/>
          </a:stretch>
        </p:blipFill>
        <p:spPr>
          <a:xfrm>
            <a:off x="3901537" y="3726825"/>
            <a:ext cx="1632725" cy="1224550"/>
          </a:xfrm>
          <a:prstGeom prst="rect">
            <a:avLst/>
          </a:prstGeom>
          <a:noFill/>
          <a:ln>
            <a:noFill/>
          </a:ln>
        </p:spPr>
      </p:pic>
      <p:pic>
        <p:nvPicPr>
          <p:cNvPr id="250" name="Google Shape;250;p35"/>
          <p:cNvPicPr preferRelativeResize="0"/>
          <p:nvPr/>
        </p:nvPicPr>
        <p:blipFill rotWithShape="1">
          <a:blip r:embed="rId3">
            <a:alphaModFix/>
          </a:blip>
          <a:srcRect b="17623" l="52534" r="3034" t="24576"/>
          <a:stretch/>
        </p:blipFill>
        <p:spPr>
          <a:xfrm>
            <a:off x="546288" y="1852750"/>
            <a:ext cx="2794587" cy="2084275"/>
          </a:xfrm>
          <a:prstGeom prst="rect">
            <a:avLst/>
          </a:prstGeom>
          <a:noFill/>
          <a:ln>
            <a:noFill/>
          </a:ln>
        </p:spPr>
      </p:pic>
      <p:sp>
        <p:nvSpPr>
          <p:cNvPr id="251" name="Google Shape;251;p35"/>
          <p:cNvSpPr/>
          <p:nvPr/>
        </p:nvSpPr>
        <p:spPr>
          <a:xfrm>
            <a:off x="303075" y="743750"/>
            <a:ext cx="2638800" cy="22800"/>
          </a:xfrm>
          <a:prstGeom prst="rect">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252" name="Google Shape;252;p35"/>
          <p:cNvSpPr/>
          <p:nvPr/>
        </p:nvSpPr>
        <p:spPr>
          <a:xfrm>
            <a:off x="367300" y="853622"/>
            <a:ext cx="8144400" cy="538800"/>
          </a:xfrm>
          <a:prstGeom prst="roundRect">
            <a:avLst>
              <a:gd fmla="val 16667" name="adj"/>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lgun Gothic"/>
              <a:ea typeface="Malgun Gothic"/>
              <a:cs typeface="Malgun Gothic"/>
              <a:sym typeface="Malgun Gothic"/>
            </a:endParaRPr>
          </a:p>
        </p:txBody>
      </p:sp>
      <p:sp>
        <p:nvSpPr>
          <p:cNvPr id="253" name="Google Shape;253;p35"/>
          <p:cNvSpPr txBox="1"/>
          <p:nvPr/>
        </p:nvSpPr>
        <p:spPr>
          <a:xfrm>
            <a:off x="489925" y="946025"/>
            <a:ext cx="697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200">
                <a:solidFill>
                  <a:srgbClr val="1B4973"/>
                </a:solidFill>
                <a:latin typeface="Malgun Gothic"/>
                <a:ea typeface="Malgun Gothic"/>
                <a:cs typeface="Malgun Gothic"/>
                <a:sym typeface="Malgun Gothic"/>
              </a:rPr>
              <a:t>색</a:t>
            </a:r>
            <a:r>
              <a:rPr b="1" lang="ko" sz="1200">
                <a:solidFill>
                  <a:srgbClr val="1B4973"/>
                </a:solidFill>
                <a:latin typeface="Malgun Gothic"/>
                <a:ea typeface="Malgun Gothic"/>
                <a:cs typeface="Malgun Gothic"/>
                <a:sym typeface="Malgun Gothic"/>
              </a:rPr>
              <a:t>상(Hue), </a:t>
            </a:r>
            <a:r>
              <a:rPr b="1" lang="ko" sz="1200">
                <a:solidFill>
                  <a:srgbClr val="1B4973"/>
                </a:solidFill>
                <a:latin typeface="Malgun Gothic"/>
                <a:ea typeface="Malgun Gothic"/>
                <a:cs typeface="Malgun Gothic"/>
                <a:sym typeface="Malgun Gothic"/>
              </a:rPr>
              <a:t>채도(Saturation), 명도(Value)에 따라 색을 나타냄</a:t>
            </a:r>
            <a:endParaRPr b="1" sz="1200">
              <a:solidFill>
                <a:srgbClr val="1B4973"/>
              </a:solidFill>
              <a:latin typeface="Malgun Gothic"/>
              <a:ea typeface="Malgun Gothic"/>
              <a:cs typeface="Malgun Gothic"/>
              <a:sym typeface="Malgun Gothic"/>
            </a:endParaRPr>
          </a:p>
        </p:txBody>
      </p:sp>
      <p:sp>
        <p:nvSpPr>
          <p:cNvPr id="254" name="Google Shape;254;p35"/>
          <p:cNvSpPr/>
          <p:nvPr/>
        </p:nvSpPr>
        <p:spPr>
          <a:xfrm>
            <a:off x="4195400" y="2706038"/>
            <a:ext cx="858300" cy="642300"/>
          </a:xfrm>
          <a:prstGeom prst="rightArrow">
            <a:avLst>
              <a:gd fmla="val 50000" name="adj1"/>
              <a:gd fmla="val 50000" name="adj2"/>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flipH="1" rot="-10798490">
            <a:off x="2944750" y="4098725"/>
            <a:ext cx="683100" cy="566100"/>
          </a:xfrm>
          <a:prstGeom prst="bentArrow">
            <a:avLst>
              <a:gd fmla="val 16517" name="adj1"/>
              <a:gd fmla="val 25000" name="adj2"/>
              <a:gd fmla="val 25000" name="adj3"/>
              <a:gd fmla="val 80432" name="adj4"/>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flipH="1" rot="5401859">
            <a:off x="5869709" y="4008425"/>
            <a:ext cx="554700" cy="746700"/>
          </a:xfrm>
          <a:prstGeom prst="bentArrow">
            <a:avLst>
              <a:gd fmla="val 16517" name="adj1"/>
              <a:gd fmla="val 25000" name="adj2"/>
              <a:gd fmla="val 25000" name="adj3"/>
              <a:gd fmla="val 80432" name="adj4"/>
            </a:avLst>
          </a:prstGeom>
          <a:gradFill>
            <a:gsLst>
              <a:gs pos="0">
                <a:srgbClr val="D4E5F5"/>
              </a:gs>
              <a:gs pos="100000">
                <a:srgbClr val="70A4D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txBox="1"/>
          <p:nvPr/>
        </p:nvSpPr>
        <p:spPr>
          <a:xfrm>
            <a:off x="1398187" y="3937025"/>
            <a:ext cx="109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latin typeface="Malgun Gothic"/>
                <a:ea typeface="Malgun Gothic"/>
                <a:cs typeface="Malgun Gothic"/>
                <a:sym typeface="Malgun Gothic"/>
              </a:rPr>
              <a:t>[원본 </a:t>
            </a:r>
            <a:r>
              <a:rPr b="1" lang="ko" sz="1000">
                <a:latin typeface="Malgun Gothic"/>
                <a:ea typeface="Malgun Gothic"/>
                <a:cs typeface="Malgun Gothic"/>
                <a:sym typeface="Malgun Gothic"/>
              </a:rPr>
              <a:t>이미지</a:t>
            </a:r>
            <a:r>
              <a:rPr b="1" lang="ko" sz="1000">
                <a:latin typeface="Malgun Gothic"/>
                <a:ea typeface="Malgun Gothic"/>
                <a:cs typeface="Malgun Gothic"/>
                <a:sym typeface="Malgun Gothic"/>
              </a:rPr>
              <a:t>]</a:t>
            </a:r>
            <a:endParaRPr b="1" sz="1000">
              <a:latin typeface="Malgun Gothic"/>
              <a:ea typeface="Malgun Gothic"/>
              <a:cs typeface="Malgun Gothic"/>
              <a:sym typeface="Malgun Gothic"/>
            </a:endParaRPr>
          </a:p>
        </p:txBody>
      </p:sp>
      <p:sp>
        <p:nvSpPr>
          <p:cNvPr id="258" name="Google Shape;258;p35"/>
          <p:cNvSpPr txBox="1"/>
          <p:nvPr/>
        </p:nvSpPr>
        <p:spPr>
          <a:xfrm>
            <a:off x="6520550" y="3937025"/>
            <a:ext cx="170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1000">
                <a:latin typeface="Malgun Gothic"/>
                <a:ea typeface="Malgun Gothic"/>
                <a:cs typeface="Malgun Gothic"/>
                <a:sym typeface="Malgun Gothic"/>
              </a:rPr>
              <a:t>[HSV가 적용된 이미지]</a:t>
            </a:r>
            <a:endParaRPr b="1" sz="1000">
              <a:latin typeface="Malgun Gothic"/>
              <a:ea typeface="Malgun Gothic"/>
              <a:cs typeface="Malgun Gothic"/>
              <a:sym typeface="Malgun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